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95" r:id="rId2"/>
    <p:sldId id="300" r:id="rId3"/>
    <p:sldId id="304" r:id="rId4"/>
    <p:sldId id="323" r:id="rId5"/>
    <p:sldId id="315" r:id="rId6"/>
    <p:sldId id="301" r:id="rId7"/>
    <p:sldId id="320" r:id="rId8"/>
    <p:sldId id="327" r:id="rId9"/>
    <p:sldId id="326" r:id="rId10"/>
    <p:sldId id="329" r:id="rId11"/>
    <p:sldId id="330" r:id="rId12"/>
    <p:sldId id="332" r:id="rId13"/>
    <p:sldId id="334" r:id="rId14"/>
    <p:sldId id="29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990F71-386C-8861-F08C-A12267FADC62}" name="Cynthia Stubits" initials="CS" userId="S::cstubits@gbta.org::0a916b15-1a38-44f2-8813-6a1575fa61f5" providerId="AD"/>
  <p188:author id="{EC77C1B9-5F74-A61E-21B8-A705DDD88046}" name="Katharine Farrell" initials="KF" userId="S::kfarrell@gbta.org::4b6c53de-f65e-46f4-8af9-203a10964dcf" providerId="AD"/>
  <p188:author id="{F1D7F4FB-CC1A-3ED5-BD8E-076FDDA46911}" name="Tara O'Sullivan" initials="" userId="S::tosullivan@gbta.org::848b1da0-9a29-42fc-ae8f-fa48f05008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7BB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18" autoAdjust="0"/>
    <p:restoredTop sz="85828" autoAdjust="0"/>
  </p:normalViewPr>
  <p:slideViewPr>
    <p:cSldViewPr snapToGrid="0" snapToObjects="1">
      <p:cViewPr varScale="1">
        <p:scale>
          <a:sx n="93" d="100"/>
          <a:sy n="93" d="100"/>
        </p:scale>
        <p:origin x="232" y="384"/>
      </p:cViewPr>
      <p:guideLst/>
    </p:cSldViewPr>
  </p:slideViewPr>
  <p:outlineViewPr>
    <p:cViewPr>
      <p:scale>
        <a:sx n="33" d="100"/>
        <a:sy n="33" d="100"/>
      </p:scale>
      <p:origin x="0" y="-21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DA37E2-0591-40DA-80AD-EF33AA031190}"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2E7C8C3F-871A-4FFB-BD41-07B259B7D488}">
      <dgm:prSet/>
      <dgm:spPr/>
      <dgm:t>
        <a:bodyPr/>
        <a:lstStyle/>
        <a:p>
          <a:pPr>
            <a:lnSpc>
              <a:spcPct val="100000"/>
            </a:lnSpc>
            <a:defRPr b="1"/>
          </a:pPr>
          <a:r>
            <a:rPr lang="en-US" b="1" i="0" dirty="0"/>
            <a:t>Expo Hours</a:t>
          </a:r>
          <a:endParaRPr lang="en-US" b="1" dirty="0"/>
        </a:p>
      </dgm:t>
    </dgm:pt>
    <dgm:pt modelId="{BBE23260-83AC-48EA-A563-9DA56122125D}" type="parTrans" cxnId="{367E424F-F849-47AD-9E0C-D910EE4E632D}">
      <dgm:prSet/>
      <dgm:spPr/>
      <dgm:t>
        <a:bodyPr/>
        <a:lstStyle/>
        <a:p>
          <a:endParaRPr lang="en-US"/>
        </a:p>
      </dgm:t>
    </dgm:pt>
    <dgm:pt modelId="{0FB8FB66-EB57-4DEF-85A5-488D3FE1247E}" type="sibTrans" cxnId="{367E424F-F849-47AD-9E0C-D910EE4E632D}">
      <dgm:prSet/>
      <dgm:spPr/>
      <dgm:t>
        <a:bodyPr/>
        <a:lstStyle/>
        <a:p>
          <a:pPr>
            <a:lnSpc>
              <a:spcPct val="100000"/>
            </a:lnSpc>
            <a:defRPr b="1"/>
          </a:pPr>
          <a:endParaRPr lang="en-US"/>
        </a:p>
      </dgm:t>
    </dgm:pt>
    <dgm:pt modelId="{FDF3FD3D-F8DC-45E1-874F-9B0238C58507}">
      <dgm:prSet custT="1"/>
      <dgm:spPr/>
      <dgm:t>
        <a:bodyPr/>
        <a:lstStyle/>
        <a:p>
          <a:pPr>
            <a:lnSpc>
              <a:spcPct val="100000"/>
            </a:lnSpc>
          </a:pPr>
          <a:br>
            <a:rPr lang="en-US" sz="1800" dirty="0"/>
          </a:br>
          <a:r>
            <a:rPr lang="en-US" sz="1800" b="1" dirty="0"/>
            <a:t>Monday</a:t>
          </a:r>
          <a:r>
            <a:rPr lang="en-US" sz="1800" dirty="0"/>
            <a:t> 1:00–4:00 PM</a:t>
          </a:r>
          <a:br>
            <a:rPr lang="en-US" sz="1800" dirty="0"/>
          </a:br>
          <a:endParaRPr lang="en-US" sz="1800" dirty="0"/>
        </a:p>
      </dgm:t>
    </dgm:pt>
    <dgm:pt modelId="{DD62AFA6-E11A-4136-84A3-915DCB5A6C07}" type="parTrans" cxnId="{AB169D8F-FA58-4816-B5D2-01F98F89A403}">
      <dgm:prSet/>
      <dgm:spPr/>
      <dgm:t>
        <a:bodyPr/>
        <a:lstStyle/>
        <a:p>
          <a:endParaRPr lang="en-US"/>
        </a:p>
      </dgm:t>
    </dgm:pt>
    <dgm:pt modelId="{5ADC1F60-48AE-437C-A2C7-B68A59CC5A7A}" type="sibTrans" cxnId="{AB169D8F-FA58-4816-B5D2-01F98F89A403}">
      <dgm:prSet/>
      <dgm:spPr/>
      <dgm:t>
        <a:bodyPr/>
        <a:lstStyle/>
        <a:p>
          <a:endParaRPr lang="en-US"/>
        </a:p>
      </dgm:t>
    </dgm:pt>
    <dgm:pt modelId="{891D1971-C62F-4A82-9868-D2FAC7AC6882}">
      <dgm:prSet/>
      <dgm:spPr/>
      <dgm:t>
        <a:bodyPr/>
        <a:lstStyle/>
        <a:p>
          <a:pPr>
            <a:lnSpc>
              <a:spcPct val="100000"/>
            </a:lnSpc>
            <a:defRPr b="1"/>
          </a:pPr>
          <a:r>
            <a:rPr lang="en-US" dirty="0"/>
            <a:t>Quick Facts</a:t>
          </a:r>
        </a:p>
      </dgm:t>
    </dgm:pt>
    <dgm:pt modelId="{53A3EA40-C16A-4B2B-8D73-88931B2113B1}" type="parTrans" cxnId="{08E1C2C0-AB52-45A7-B67C-E90FDD7ECAB1}">
      <dgm:prSet/>
      <dgm:spPr/>
      <dgm:t>
        <a:bodyPr/>
        <a:lstStyle/>
        <a:p>
          <a:endParaRPr lang="en-US"/>
        </a:p>
      </dgm:t>
    </dgm:pt>
    <dgm:pt modelId="{C4C103E4-7BF3-4EAB-93D5-020EAE8FFB80}" type="sibTrans" cxnId="{08E1C2C0-AB52-45A7-B67C-E90FDD7ECAB1}">
      <dgm:prSet/>
      <dgm:spPr/>
      <dgm:t>
        <a:bodyPr/>
        <a:lstStyle/>
        <a:p>
          <a:pPr>
            <a:lnSpc>
              <a:spcPct val="100000"/>
            </a:lnSpc>
            <a:defRPr b="1"/>
          </a:pPr>
          <a:endParaRPr lang="en-US"/>
        </a:p>
      </dgm:t>
    </dgm:pt>
    <dgm:pt modelId="{02D54753-858F-48BB-81E5-666976D61ECB}">
      <dgm:prSet custT="1"/>
      <dgm:spPr/>
      <dgm:t>
        <a:bodyPr/>
        <a:lstStyle/>
        <a:p>
          <a:pPr>
            <a:lnSpc>
              <a:spcPct val="100000"/>
            </a:lnSpc>
          </a:pPr>
          <a:br>
            <a:rPr lang="en-US" sz="1800" b="1" dirty="0"/>
          </a:br>
          <a:r>
            <a:rPr lang="en-US" sz="1800" b="1" dirty="0"/>
            <a:t>300+ exhibitors</a:t>
          </a:r>
          <a:r>
            <a:rPr lang="en-US" sz="1800" dirty="0"/>
            <a:t> and 130,000+ sq ft of exhibit space</a:t>
          </a:r>
          <a:br>
            <a:rPr lang="en-US" sz="1800" dirty="0"/>
          </a:br>
          <a:endParaRPr lang="en-US" sz="1800" dirty="0"/>
        </a:p>
      </dgm:t>
    </dgm:pt>
    <dgm:pt modelId="{4E871827-8CF7-4684-B7FE-7D348977B075}" type="parTrans" cxnId="{CAB6C4FF-56CC-405B-89DA-D56CE2364A6D}">
      <dgm:prSet/>
      <dgm:spPr/>
      <dgm:t>
        <a:bodyPr/>
        <a:lstStyle/>
        <a:p>
          <a:endParaRPr lang="en-US"/>
        </a:p>
      </dgm:t>
    </dgm:pt>
    <dgm:pt modelId="{7AED015A-33A0-44AC-8251-AD61AFEFE771}" type="sibTrans" cxnId="{CAB6C4FF-56CC-405B-89DA-D56CE2364A6D}">
      <dgm:prSet/>
      <dgm:spPr/>
      <dgm:t>
        <a:bodyPr/>
        <a:lstStyle/>
        <a:p>
          <a:endParaRPr lang="en-US"/>
        </a:p>
      </dgm:t>
    </dgm:pt>
    <dgm:pt modelId="{848C39E1-7CF4-4C40-811A-3A99B94B6105}">
      <dgm:prSet custT="1"/>
      <dgm:spPr/>
      <dgm:t>
        <a:bodyPr/>
        <a:lstStyle/>
        <a:p>
          <a:pPr>
            <a:lnSpc>
              <a:spcPct val="100000"/>
            </a:lnSpc>
          </a:pPr>
          <a:r>
            <a:rPr lang="en-US" sz="1800" b="1" dirty="0"/>
            <a:t>Tuesday </a:t>
          </a:r>
          <a:r>
            <a:rPr lang="en-US" sz="1800" dirty="0"/>
            <a:t>1:45–6:15 PM</a:t>
          </a:r>
          <a:br>
            <a:rPr lang="en-US" sz="1800" dirty="0"/>
          </a:br>
          <a:endParaRPr lang="en-US" sz="1800" b="1" dirty="0"/>
        </a:p>
      </dgm:t>
    </dgm:pt>
    <dgm:pt modelId="{7C1A985E-7A78-418F-8C1A-82EDF87532F1}" type="parTrans" cxnId="{B024295E-D57D-4BE0-8D04-05455B430589}">
      <dgm:prSet/>
      <dgm:spPr/>
      <dgm:t>
        <a:bodyPr/>
        <a:lstStyle/>
        <a:p>
          <a:endParaRPr lang="en-US"/>
        </a:p>
      </dgm:t>
    </dgm:pt>
    <dgm:pt modelId="{33D0A371-EF75-4063-A105-A4D2730064F6}" type="sibTrans" cxnId="{B024295E-D57D-4BE0-8D04-05455B430589}">
      <dgm:prSet/>
      <dgm:spPr/>
      <dgm:t>
        <a:bodyPr/>
        <a:lstStyle/>
        <a:p>
          <a:endParaRPr lang="en-US"/>
        </a:p>
      </dgm:t>
    </dgm:pt>
    <dgm:pt modelId="{DEAB4F57-80C1-42C3-B24E-2F3C799980AE}">
      <dgm:prSet custT="1"/>
      <dgm:spPr/>
      <dgm:t>
        <a:bodyPr/>
        <a:lstStyle/>
        <a:p>
          <a:pPr>
            <a:lnSpc>
              <a:spcPct val="100000"/>
            </a:lnSpc>
          </a:pPr>
          <a:r>
            <a:rPr lang="en-US" sz="1800" b="1" dirty="0"/>
            <a:t>Wednesday </a:t>
          </a:r>
          <a:r>
            <a:rPr lang="en-US" sz="1800" dirty="0"/>
            <a:t>1:45–4:45 PM</a:t>
          </a:r>
        </a:p>
      </dgm:t>
    </dgm:pt>
    <dgm:pt modelId="{D5172071-226B-46C9-A232-E8A5B7EE14EA}" type="parTrans" cxnId="{1034BDCC-DF98-40B3-A694-9C1586499F25}">
      <dgm:prSet/>
      <dgm:spPr/>
      <dgm:t>
        <a:bodyPr/>
        <a:lstStyle/>
        <a:p>
          <a:endParaRPr lang="en-US"/>
        </a:p>
      </dgm:t>
    </dgm:pt>
    <dgm:pt modelId="{275F83F8-9EAB-4493-9818-B16022D04E36}" type="sibTrans" cxnId="{1034BDCC-DF98-40B3-A694-9C1586499F25}">
      <dgm:prSet/>
      <dgm:spPr/>
      <dgm:t>
        <a:bodyPr/>
        <a:lstStyle/>
        <a:p>
          <a:endParaRPr lang="en-US"/>
        </a:p>
      </dgm:t>
    </dgm:pt>
    <dgm:pt modelId="{A591ACCB-08AB-497F-8888-DCEAD627AA32}">
      <dgm:prSet custT="1"/>
      <dgm:spPr/>
      <dgm:t>
        <a:bodyPr/>
        <a:lstStyle/>
        <a:p>
          <a:pPr>
            <a:lnSpc>
              <a:spcPct val="100000"/>
            </a:lnSpc>
          </a:pPr>
          <a:r>
            <a:rPr lang="en-US" sz="1800" b="1" dirty="0"/>
            <a:t>Schedule appointments</a:t>
          </a:r>
          <a:r>
            <a:rPr lang="en-US" sz="1800" dirty="0"/>
            <a:t> in advance via the app to make the most of your time</a:t>
          </a:r>
          <a:br>
            <a:rPr lang="en-US" sz="1800" dirty="0"/>
          </a:br>
          <a:endParaRPr lang="en-US" sz="1800" dirty="0"/>
        </a:p>
      </dgm:t>
    </dgm:pt>
    <dgm:pt modelId="{1771857F-8D87-4CD2-81F6-FD017FDB6C47}" type="parTrans" cxnId="{4290941E-7955-4C6A-9710-4AD52EFF3693}">
      <dgm:prSet/>
      <dgm:spPr/>
      <dgm:t>
        <a:bodyPr/>
        <a:lstStyle/>
        <a:p>
          <a:endParaRPr lang="en-US"/>
        </a:p>
      </dgm:t>
    </dgm:pt>
    <dgm:pt modelId="{3A357720-2144-4FB5-BB40-8C8F955BA473}" type="sibTrans" cxnId="{4290941E-7955-4C6A-9710-4AD52EFF3693}">
      <dgm:prSet/>
      <dgm:spPr/>
      <dgm:t>
        <a:bodyPr/>
        <a:lstStyle/>
        <a:p>
          <a:endParaRPr lang="en-US"/>
        </a:p>
      </dgm:t>
    </dgm:pt>
    <dgm:pt modelId="{F0D0E3B0-C35B-4752-B7A0-BB9A19BD702E}">
      <dgm:prSet custT="1"/>
      <dgm:spPr/>
      <dgm:t>
        <a:bodyPr/>
        <a:lstStyle/>
        <a:p>
          <a:pPr>
            <a:lnSpc>
              <a:spcPct val="100000"/>
            </a:lnSpc>
            <a:buSzPts val="1000"/>
            <a:buFont typeface="Symbol" panose="05050102010706020507" pitchFamily="18" charset="2"/>
            <a:buChar char=""/>
          </a:pPr>
          <a:r>
            <a:rPr lang="en-US" sz="1800" b="1" dirty="0"/>
            <a:t>Explore</a:t>
          </a:r>
          <a:r>
            <a:rPr lang="en-US" sz="1800" dirty="0"/>
            <a:t> the latest tools, technologies, and solutions for business travel</a:t>
          </a:r>
        </a:p>
      </dgm:t>
    </dgm:pt>
    <dgm:pt modelId="{0743B270-E154-4773-807B-EF5E14798365}" type="parTrans" cxnId="{D29C59EB-44C9-4548-B6ED-490F407F4ED2}">
      <dgm:prSet/>
      <dgm:spPr/>
      <dgm:t>
        <a:bodyPr/>
        <a:lstStyle/>
        <a:p>
          <a:endParaRPr lang="en-US"/>
        </a:p>
      </dgm:t>
    </dgm:pt>
    <dgm:pt modelId="{35555F23-E09B-4705-BA7B-B7BFD5857267}" type="sibTrans" cxnId="{D29C59EB-44C9-4548-B6ED-490F407F4ED2}">
      <dgm:prSet/>
      <dgm:spPr/>
      <dgm:t>
        <a:bodyPr/>
        <a:lstStyle/>
        <a:p>
          <a:endParaRPr lang="en-US"/>
        </a:p>
      </dgm:t>
    </dgm:pt>
    <dgm:pt modelId="{85BFB9B4-3893-466F-B8AD-BC928B2F2518}" type="pres">
      <dgm:prSet presAssocID="{42DA37E2-0591-40DA-80AD-EF33AA031190}" presName="Name0" presStyleCnt="0">
        <dgm:presLayoutVars>
          <dgm:dir/>
          <dgm:resizeHandles val="exact"/>
        </dgm:presLayoutVars>
      </dgm:prSet>
      <dgm:spPr/>
    </dgm:pt>
    <dgm:pt modelId="{BC48668E-6A61-4C70-840C-461644CB7181}" type="pres">
      <dgm:prSet presAssocID="{2E7C8C3F-871A-4FFB-BD41-07B259B7D488}" presName="compNode" presStyleCnt="0"/>
      <dgm:spPr/>
    </dgm:pt>
    <dgm:pt modelId="{D1B90274-C562-43D6-8E33-2AF717695288}" type="pres">
      <dgm:prSet presAssocID="{2E7C8C3F-871A-4FFB-BD41-07B259B7D488}" presName="pictRect" presStyleLbl="revTx" presStyleIdx="0" presStyleCnt="4">
        <dgm:presLayoutVars>
          <dgm:chMax val="0"/>
          <dgm:bulletEnabled/>
        </dgm:presLayoutVars>
      </dgm:prSet>
      <dgm:spPr/>
    </dgm:pt>
    <dgm:pt modelId="{80EB3C0B-1EB7-4FA5-B4E6-7986ACCE72CC}" type="pres">
      <dgm:prSet presAssocID="{2E7C8C3F-871A-4FFB-BD41-07B259B7D488}" presName="textRect" presStyleLbl="revTx" presStyleIdx="1" presStyleCnt="4">
        <dgm:presLayoutVars>
          <dgm:bulletEnabled/>
        </dgm:presLayoutVars>
      </dgm:prSet>
      <dgm:spPr/>
    </dgm:pt>
    <dgm:pt modelId="{B505A5D5-F0B3-4D65-9E7A-E879A80D5575}" type="pres">
      <dgm:prSet presAssocID="{0FB8FB66-EB57-4DEF-85A5-488D3FE1247E}" presName="sibTrans" presStyleLbl="sibTrans2D1" presStyleIdx="0" presStyleCnt="0"/>
      <dgm:spPr/>
    </dgm:pt>
    <dgm:pt modelId="{668E3533-A5E9-4780-B37E-53F06CCD6985}" type="pres">
      <dgm:prSet presAssocID="{891D1971-C62F-4A82-9868-D2FAC7AC6882}" presName="compNode" presStyleCnt="0"/>
      <dgm:spPr/>
    </dgm:pt>
    <dgm:pt modelId="{FF5E6C5E-2701-40BF-90EA-7AA43BC04014}" type="pres">
      <dgm:prSet presAssocID="{891D1971-C62F-4A82-9868-D2FAC7AC6882}" presName="pictRect" presStyleLbl="revTx" presStyleIdx="2" presStyleCnt="4">
        <dgm:presLayoutVars>
          <dgm:chMax val="0"/>
          <dgm:bulletEnabled/>
        </dgm:presLayoutVars>
      </dgm:prSet>
      <dgm:spPr/>
    </dgm:pt>
    <dgm:pt modelId="{35BCC004-60DF-4769-BB49-BB0EBACF6821}" type="pres">
      <dgm:prSet presAssocID="{891D1971-C62F-4A82-9868-D2FAC7AC6882}" presName="textRect" presStyleLbl="revTx" presStyleIdx="3" presStyleCnt="4">
        <dgm:presLayoutVars>
          <dgm:bulletEnabled/>
        </dgm:presLayoutVars>
      </dgm:prSet>
      <dgm:spPr/>
    </dgm:pt>
  </dgm:ptLst>
  <dgm:cxnLst>
    <dgm:cxn modelId="{BD672209-6F75-4DB4-8BF0-5546B061C665}" type="presOf" srcId="{42DA37E2-0591-40DA-80AD-EF33AA031190}" destId="{85BFB9B4-3893-466F-B8AD-BC928B2F2518}" srcOrd="0" destOrd="0" presId="urn:microsoft.com/office/officeart/2024/3/layout/hArchList1"/>
    <dgm:cxn modelId="{4290941E-7955-4C6A-9710-4AD52EFF3693}" srcId="{891D1971-C62F-4A82-9868-D2FAC7AC6882}" destId="{A591ACCB-08AB-497F-8888-DCEAD627AA32}" srcOrd="1" destOrd="0" parTransId="{1771857F-8D87-4CD2-81F6-FD017FDB6C47}" sibTransId="{3A357720-2144-4FB5-BB40-8C8F955BA473}"/>
    <dgm:cxn modelId="{34D3E92F-7423-46E5-8510-04E6BAEA9CFE}" type="presOf" srcId="{02D54753-858F-48BB-81E5-666976D61ECB}" destId="{35BCC004-60DF-4769-BB49-BB0EBACF6821}" srcOrd="0" destOrd="0" presId="urn:microsoft.com/office/officeart/2024/3/layout/hArchList1"/>
    <dgm:cxn modelId="{ADF1C930-6DDD-499A-A805-AC159AB70A1A}" type="presOf" srcId="{2E7C8C3F-871A-4FFB-BD41-07B259B7D488}" destId="{D1B90274-C562-43D6-8E33-2AF717695288}" srcOrd="0" destOrd="0" presId="urn:microsoft.com/office/officeart/2024/3/layout/hArchList1"/>
    <dgm:cxn modelId="{984DB14A-1A77-47C0-A690-1A730F785C89}" type="presOf" srcId="{891D1971-C62F-4A82-9868-D2FAC7AC6882}" destId="{FF5E6C5E-2701-40BF-90EA-7AA43BC04014}" srcOrd="0" destOrd="0" presId="urn:microsoft.com/office/officeart/2024/3/layout/hArchList1"/>
    <dgm:cxn modelId="{367E424F-F849-47AD-9E0C-D910EE4E632D}" srcId="{42DA37E2-0591-40DA-80AD-EF33AA031190}" destId="{2E7C8C3F-871A-4FFB-BD41-07B259B7D488}" srcOrd="0" destOrd="0" parTransId="{BBE23260-83AC-48EA-A563-9DA56122125D}" sibTransId="{0FB8FB66-EB57-4DEF-85A5-488D3FE1247E}"/>
    <dgm:cxn modelId="{B024295E-D57D-4BE0-8D04-05455B430589}" srcId="{2E7C8C3F-871A-4FFB-BD41-07B259B7D488}" destId="{848C39E1-7CF4-4C40-811A-3A99B94B6105}" srcOrd="1" destOrd="0" parTransId="{7C1A985E-7A78-418F-8C1A-82EDF87532F1}" sibTransId="{33D0A371-EF75-4063-A105-A4D2730064F6}"/>
    <dgm:cxn modelId="{8962F766-59D2-4447-8D86-C94FC44D6CF9}" type="presOf" srcId="{FDF3FD3D-F8DC-45E1-874F-9B0238C58507}" destId="{80EB3C0B-1EB7-4FA5-B4E6-7986ACCE72CC}" srcOrd="0" destOrd="0" presId="urn:microsoft.com/office/officeart/2024/3/layout/hArchList1"/>
    <dgm:cxn modelId="{97EB6B7C-1CFD-4351-8213-28CAE18B313B}" type="presOf" srcId="{F0D0E3B0-C35B-4752-B7A0-BB9A19BD702E}" destId="{35BCC004-60DF-4769-BB49-BB0EBACF6821}" srcOrd="0" destOrd="2" presId="urn:microsoft.com/office/officeart/2024/3/layout/hArchList1"/>
    <dgm:cxn modelId="{AB169D8F-FA58-4816-B5D2-01F98F89A403}" srcId="{2E7C8C3F-871A-4FFB-BD41-07B259B7D488}" destId="{FDF3FD3D-F8DC-45E1-874F-9B0238C58507}" srcOrd="0" destOrd="0" parTransId="{DD62AFA6-E11A-4136-84A3-915DCB5A6C07}" sibTransId="{5ADC1F60-48AE-437C-A2C7-B68A59CC5A7A}"/>
    <dgm:cxn modelId="{08E1C2C0-AB52-45A7-B67C-E90FDD7ECAB1}" srcId="{42DA37E2-0591-40DA-80AD-EF33AA031190}" destId="{891D1971-C62F-4A82-9868-D2FAC7AC6882}" srcOrd="1" destOrd="0" parTransId="{53A3EA40-C16A-4B2B-8D73-88931B2113B1}" sibTransId="{C4C103E4-7BF3-4EAB-93D5-020EAE8FFB80}"/>
    <dgm:cxn modelId="{1034BDCC-DF98-40B3-A694-9C1586499F25}" srcId="{2E7C8C3F-871A-4FFB-BD41-07B259B7D488}" destId="{DEAB4F57-80C1-42C3-B24E-2F3C799980AE}" srcOrd="2" destOrd="0" parTransId="{D5172071-226B-46C9-A232-E8A5B7EE14EA}" sibTransId="{275F83F8-9EAB-4493-9818-B16022D04E36}"/>
    <dgm:cxn modelId="{017C68D1-9AEC-4578-9599-AD4CC4C044B0}" type="presOf" srcId="{A591ACCB-08AB-497F-8888-DCEAD627AA32}" destId="{35BCC004-60DF-4769-BB49-BB0EBACF6821}" srcOrd="0" destOrd="1" presId="urn:microsoft.com/office/officeart/2024/3/layout/hArchList1"/>
    <dgm:cxn modelId="{ED4C99E8-9C46-4E7E-AF7A-CF64C8B90DD3}" type="presOf" srcId="{848C39E1-7CF4-4C40-811A-3A99B94B6105}" destId="{80EB3C0B-1EB7-4FA5-B4E6-7986ACCE72CC}" srcOrd="0" destOrd="1" presId="urn:microsoft.com/office/officeart/2024/3/layout/hArchList1"/>
    <dgm:cxn modelId="{D29C59EB-44C9-4548-B6ED-490F407F4ED2}" srcId="{891D1971-C62F-4A82-9868-D2FAC7AC6882}" destId="{F0D0E3B0-C35B-4752-B7A0-BB9A19BD702E}" srcOrd="2" destOrd="0" parTransId="{0743B270-E154-4773-807B-EF5E14798365}" sibTransId="{35555F23-E09B-4705-BA7B-B7BFD5857267}"/>
    <dgm:cxn modelId="{7745E2F0-DB7F-4C88-ABA9-E409C191AC28}" type="presOf" srcId="{0FB8FB66-EB57-4DEF-85A5-488D3FE1247E}" destId="{B505A5D5-F0B3-4D65-9E7A-E879A80D5575}" srcOrd="0" destOrd="0" presId="urn:microsoft.com/office/officeart/2024/3/layout/hArchList1"/>
    <dgm:cxn modelId="{BC43E5FA-39A6-4E86-851E-A08B8AE080D6}" type="presOf" srcId="{DEAB4F57-80C1-42C3-B24E-2F3C799980AE}" destId="{80EB3C0B-1EB7-4FA5-B4E6-7986ACCE72CC}" srcOrd="0" destOrd="2" presId="urn:microsoft.com/office/officeart/2024/3/layout/hArchList1"/>
    <dgm:cxn modelId="{CAB6C4FF-56CC-405B-89DA-D56CE2364A6D}" srcId="{891D1971-C62F-4A82-9868-D2FAC7AC6882}" destId="{02D54753-858F-48BB-81E5-666976D61ECB}" srcOrd="0" destOrd="0" parTransId="{4E871827-8CF7-4684-B7FE-7D348977B075}" sibTransId="{7AED015A-33A0-44AC-8251-AD61AFEFE771}"/>
    <dgm:cxn modelId="{D561D2B6-6EAD-4247-B961-1955C8B1324F}" type="presParOf" srcId="{85BFB9B4-3893-466F-B8AD-BC928B2F2518}" destId="{BC48668E-6A61-4C70-840C-461644CB7181}" srcOrd="0" destOrd="0" presId="urn:microsoft.com/office/officeart/2024/3/layout/hArchList1"/>
    <dgm:cxn modelId="{8D923435-58EB-4AC6-BF24-85741B0ADF0B}" type="presParOf" srcId="{BC48668E-6A61-4C70-840C-461644CB7181}" destId="{D1B90274-C562-43D6-8E33-2AF717695288}" srcOrd="0" destOrd="0" presId="urn:microsoft.com/office/officeart/2024/3/layout/hArchList1"/>
    <dgm:cxn modelId="{ED25A386-AF1B-48A8-86E8-1F1CF05F1008}" type="presParOf" srcId="{BC48668E-6A61-4C70-840C-461644CB7181}" destId="{80EB3C0B-1EB7-4FA5-B4E6-7986ACCE72CC}" srcOrd="1" destOrd="0" presId="urn:microsoft.com/office/officeart/2024/3/layout/hArchList1"/>
    <dgm:cxn modelId="{9F43559D-48D7-4368-B8DB-7E4FD02966ED}" type="presParOf" srcId="{85BFB9B4-3893-466F-B8AD-BC928B2F2518}" destId="{B505A5D5-F0B3-4D65-9E7A-E879A80D5575}" srcOrd="1" destOrd="0" presId="urn:microsoft.com/office/officeart/2024/3/layout/hArchList1"/>
    <dgm:cxn modelId="{718E7205-B74E-4227-BC09-33BD7D7C43DC}" type="presParOf" srcId="{85BFB9B4-3893-466F-B8AD-BC928B2F2518}" destId="{668E3533-A5E9-4780-B37E-53F06CCD6985}" srcOrd="2" destOrd="0" presId="urn:microsoft.com/office/officeart/2024/3/layout/hArchList1"/>
    <dgm:cxn modelId="{2B11965E-1CAB-4256-A21A-B7A30CBC3BBA}" type="presParOf" srcId="{668E3533-A5E9-4780-B37E-53F06CCD6985}" destId="{FF5E6C5E-2701-40BF-90EA-7AA43BC04014}" srcOrd="0" destOrd="0" presId="urn:microsoft.com/office/officeart/2024/3/layout/hArchList1"/>
    <dgm:cxn modelId="{8EC39B19-0DA8-496F-BD20-0DCE40832C9E}" type="presParOf" srcId="{668E3533-A5E9-4780-B37E-53F06CCD6985}" destId="{35BCC004-60DF-4769-BB49-BB0EBACF6821}"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B90274-C562-43D6-8E33-2AF717695288}">
      <dsp:nvSpPr>
        <dsp:cNvPr id="0" name=""/>
        <dsp:cNvSpPr/>
      </dsp:nvSpPr>
      <dsp:spPr>
        <a:xfrm>
          <a:off x="0" y="0"/>
          <a:ext cx="3391911" cy="339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b="1" i="0" kern="1200" dirty="0"/>
            <a:t>Expo Hours</a:t>
          </a:r>
          <a:endParaRPr lang="en-US" sz="1800" b="1" kern="1200" dirty="0"/>
        </a:p>
      </dsp:txBody>
      <dsp:txXfrm>
        <a:off x="0" y="0"/>
        <a:ext cx="3391911" cy="339746"/>
      </dsp:txXfrm>
    </dsp:sp>
    <dsp:sp modelId="{80EB3C0B-1EB7-4FA5-B4E6-7986ACCE72CC}">
      <dsp:nvSpPr>
        <dsp:cNvPr id="0" name=""/>
        <dsp:cNvSpPr/>
      </dsp:nvSpPr>
      <dsp:spPr>
        <a:xfrm>
          <a:off x="0" y="339746"/>
          <a:ext cx="3391911" cy="3057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br>
            <a:rPr lang="en-US" sz="1800" kern="1200" dirty="0"/>
          </a:br>
          <a:r>
            <a:rPr lang="en-US" sz="1800" b="1" kern="1200" dirty="0"/>
            <a:t>Monday</a:t>
          </a:r>
          <a:r>
            <a:rPr lang="en-US" sz="1800" kern="1200" dirty="0"/>
            <a:t> 1:00–4:00 PM</a:t>
          </a:r>
          <a:br>
            <a:rPr lang="en-US" sz="1800" kern="1200" dirty="0"/>
          </a:br>
          <a:endParaRPr lang="en-US" sz="1800" kern="1200" dirty="0"/>
        </a:p>
        <a:p>
          <a:pPr marL="0" lvl="0" indent="0" algn="l" defTabSz="800100">
            <a:lnSpc>
              <a:spcPct val="100000"/>
            </a:lnSpc>
            <a:spcBef>
              <a:spcPct val="0"/>
            </a:spcBef>
            <a:spcAft>
              <a:spcPct val="35000"/>
            </a:spcAft>
            <a:buNone/>
          </a:pPr>
          <a:r>
            <a:rPr lang="en-US" sz="1800" b="1" kern="1200" dirty="0"/>
            <a:t>Tuesday </a:t>
          </a:r>
          <a:r>
            <a:rPr lang="en-US" sz="1800" kern="1200" dirty="0"/>
            <a:t>1:45–6:15 PM</a:t>
          </a:r>
          <a:br>
            <a:rPr lang="en-US" sz="1800" kern="1200" dirty="0"/>
          </a:br>
          <a:endParaRPr lang="en-US" sz="1800" b="1" kern="1200" dirty="0"/>
        </a:p>
        <a:p>
          <a:pPr marL="0" lvl="0" indent="0" algn="l" defTabSz="800100">
            <a:lnSpc>
              <a:spcPct val="100000"/>
            </a:lnSpc>
            <a:spcBef>
              <a:spcPct val="0"/>
            </a:spcBef>
            <a:spcAft>
              <a:spcPct val="35000"/>
            </a:spcAft>
            <a:buNone/>
          </a:pPr>
          <a:r>
            <a:rPr lang="en-US" sz="1800" b="1" kern="1200" dirty="0"/>
            <a:t>Wednesday </a:t>
          </a:r>
          <a:r>
            <a:rPr lang="en-US" sz="1800" kern="1200" dirty="0"/>
            <a:t>1:45–4:45 PM</a:t>
          </a:r>
        </a:p>
      </dsp:txBody>
      <dsp:txXfrm>
        <a:off x="0" y="339746"/>
        <a:ext cx="3391911" cy="3057721"/>
      </dsp:txXfrm>
    </dsp:sp>
    <dsp:sp modelId="{FF5E6C5E-2701-40BF-90EA-7AA43BC04014}">
      <dsp:nvSpPr>
        <dsp:cNvPr id="0" name=""/>
        <dsp:cNvSpPr/>
      </dsp:nvSpPr>
      <dsp:spPr>
        <a:xfrm>
          <a:off x="3731102" y="0"/>
          <a:ext cx="3391911" cy="3397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dirty="0"/>
            <a:t>Quick Facts</a:t>
          </a:r>
        </a:p>
      </dsp:txBody>
      <dsp:txXfrm>
        <a:off x="3731102" y="0"/>
        <a:ext cx="3391911" cy="339746"/>
      </dsp:txXfrm>
    </dsp:sp>
    <dsp:sp modelId="{35BCC004-60DF-4769-BB49-BB0EBACF6821}">
      <dsp:nvSpPr>
        <dsp:cNvPr id="0" name=""/>
        <dsp:cNvSpPr/>
      </dsp:nvSpPr>
      <dsp:spPr>
        <a:xfrm>
          <a:off x="3731102" y="339746"/>
          <a:ext cx="3391911" cy="30577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br>
            <a:rPr lang="en-US" sz="1800" b="1" kern="1200" dirty="0"/>
          </a:br>
          <a:r>
            <a:rPr lang="en-US" sz="1800" b="1" kern="1200" dirty="0"/>
            <a:t>300+ exhibitors</a:t>
          </a:r>
          <a:r>
            <a:rPr lang="en-US" sz="1800" kern="1200" dirty="0"/>
            <a:t> and 130,000+ sq ft of exhibit space</a:t>
          </a:r>
          <a:br>
            <a:rPr lang="en-US" sz="1800" kern="1200" dirty="0"/>
          </a:br>
          <a:endParaRPr lang="en-US" sz="1800" kern="1200" dirty="0"/>
        </a:p>
        <a:p>
          <a:pPr marL="0" lvl="0" indent="0" algn="l" defTabSz="800100">
            <a:lnSpc>
              <a:spcPct val="100000"/>
            </a:lnSpc>
            <a:spcBef>
              <a:spcPct val="0"/>
            </a:spcBef>
            <a:spcAft>
              <a:spcPct val="35000"/>
            </a:spcAft>
            <a:buNone/>
          </a:pPr>
          <a:r>
            <a:rPr lang="en-US" sz="1800" b="1" kern="1200" dirty="0"/>
            <a:t>Schedule appointments</a:t>
          </a:r>
          <a:r>
            <a:rPr lang="en-US" sz="1800" kern="1200" dirty="0"/>
            <a:t> in advance via the app to make the most of your time</a:t>
          </a:r>
          <a:br>
            <a:rPr lang="en-US" sz="1800" kern="1200" dirty="0"/>
          </a:br>
          <a:endParaRPr lang="en-US" sz="1800" kern="1200" dirty="0"/>
        </a:p>
        <a:p>
          <a:pPr marL="0" lvl="0" indent="0" algn="l" defTabSz="800100">
            <a:lnSpc>
              <a:spcPct val="100000"/>
            </a:lnSpc>
            <a:spcBef>
              <a:spcPct val="0"/>
            </a:spcBef>
            <a:spcAft>
              <a:spcPct val="35000"/>
            </a:spcAft>
            <a:buSzPts val="1000"/>
            <a:buFont typeface="Symbol" panose="05050102010706020507" pitchFamily="18" charset="2"/>
            <a:buNone/>
          </a:pPr>
          <a:r>
            <a:rPr lang="en-US" sz="1800" b="1" kern="1200" dirty="0"/>
            <a:t>Explore</a:t>
          </a:r>
          <a:r>
            <a:rPr lang="en-US" sz="1800" kern="1200" dirty="0"/>
            <a:t> the latest tools, technologies, and solutions for business travel</a:t>
          </a:r>
        </a:p>
      </dsp:txBody>
      <dsp:txXfrm>
        <a:off x="3731102" y="339746"/>
        <a:ext cx="3391911" cy="3057721"/>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B46A9-944E-1D4E-AC22-4F263A8B5689}" type="datetimeFigureOut">
              <a:rPr lang="en-US" smtClean="0"/>
              <a:t>7/7/26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E1C67-D20F-D149-B411-A055C1037730}" type="slidenum">
              <a:rPr lang="en-US" smtClean="0"/>
              <a:t>‹#›</a:t>
            </a:fld>
            <a:endParaRPr lang="en-US"/>
          </a:p>
        </p:txBody>
      </p:sp>
    </p:spTree>
    <p:extLst>
      <p:ext uri="{BB962C8B-B14F-4D97-AF65-F5344CB8AC3E}">
        <p14:creationId xmlns:p14="http://schemas.microsoft.com/office/powerpoint/2010/main" val="3899886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FE1C67-D20F-D149-B411-A055C1037730}" type="slidenum">
              <a:rPr lang="en-US" smtClean="0"/>
              <a:t>1</a:t>
            </a:fld>
            <a:endParaRPr lang="en-US"/>
          </a:p>
        </p:txBody>
      </p:sp>
    </p:spTree>
    <p:extLst>
      <p:ext uri="{BB962C8B-B14F-4D97-AF65-F5344CB8AC3E}">
        <p14:creationId xmlns:p14="http://schemas.microsoft.com/office/powerpoint/2010/main" val="3232877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8FE1C67-D20F-D149-B411-A055C1037730}" type="slidenum">
              <a:rPr lang="en-US" smtClean="0"/>
              <a:t>2</a:t>
            </a:fld>
            <a:endParaRPr lang="en-US"/>
          </a:p>
        </p:txBody>
      </p:sp>
    </p:spTree>
    <p:extLst>
      <p:ext uri="{BB962C8B-B14F-4D97-AF65-F5344CB8AC3E}">
        <p14:creationId xmlns:p14="http://schemas.microsoft.com/office/powerpoint/2010/main" val="1830331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FE1C67-D20F-D149-B411-A055C1037730}" type="slidenum">
              <a:rPr lang="en-US" smtClean="0"/>
              <a:t>3</a:t>
            </a:fld>
            <a:endParaRPr lang="en-US"/>
          </a:p>
        </p:txBody>
      </p:sp>
    </p:spTree>
    <p:extLst>
      <p:ext uri="{BB962C8B-B14F-4D97-AF65-F5344CB8AC3E}">
        <p14:creationId xmlns:p14="http://schemas.microsoft.com/office/powerpoint/2010/main" val="1479689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E0AE9-03A1-0206-B3BE-BB773C323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442D1-60E3-3464-5786-E09ACD23B3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C6409DF-BF94-3608-DE73-225E4A7627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B61DFB-DD81-D4BC-2A90-9CFDE5BDC3F3}"/>
              </a:ext>
            </a:extLst>
          </p:cNvPr>
          <p:cNvSpPr>
            <a:spLocks noGrp="1"/>
          </p:cNvSpPr>
          <p:nvPr>
            <p:ph type="sldNum" sz="quarter" idx="5"/>
          </p:nvPr>
        </p:nvSpPr>
        <p:spPr/>
        <p:txBody>
          <a:bodyPr/>
          <a:lstStyle/>
          <a:p>
            <a:fld id="{D8FE1C67-D20F-D149-B411-A055C1037730}" type="slidenum">
              <a:rPr lang="en-US" smtClean="0"/>
              <a:t>4</a:t>
            </a:fld>
            <a:endParaRPr lang="en-US"/>
          </a:p>
        </p:txBody>
      </p:sp>
    </p:spTree>
    <p:extLst>
      <p:ext uri="{BB962C8B-B14F-4D97-AF65-F5344CB8AC3E}">
        <p14:creationId xmlns:p14="http://schemas.microsoft.com/office/powerpoint/2010/main" val="2224246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FE1C67-D20F-D149-B411-A055C1037730}" type="slidenum">
              <a:rPr lang="en-US" smtClean="0"/>
              <a:t>5</a:t>
            </a:fld>
            <a:endParaRPr lang="en-US"/>
          </a:p>
        </p:txBody>
      </p:sp>
    </p:spTree>
    <p:extLst>
      <p:ext uri="{BB962C8B-B14F-4D97-AF65-F5344CB8AC3E}">
        <p14:creationId xmlns:p14="http://schemas.microsoft.com/office/powerpoint/2010/main" val="1505887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8FE1C67-D20F-D149-B411-A055C1037730}" type="slidenum">
              <a:rPr lang="en-US" smtClean="0"/>
              <a:t>6</a:t>
            </a:fld>
            <a:endParaRPr lang="en-US"/>
          </a:p>
        </p:txBody>
      </p:sp>
    </p:spTree>
    <p:extLst>
      <p:ext uri="{BB962C8B-B14F-4D97-AF65-F5344CB8AC3E}">
        <p14:creationId xmlns:p14="http://schemas.microsoft.com/office/powerpoint/2010/main" val="2188094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8FE1C67-D20F-D149-B411-A055C1037730}" type="slidenum">
              <a:rPr lang="en-US" smtClean="0"/>
              <a:t>7</a:t>
            </a:fld>
            <a:endParaRPr lang="en-US"/>
          </a:p>
        </p:txBody>
      </p:sp>
    </p:spTree>
    <p:extLst>
      <p:ext uri="{BB962C8B-B14F-4D97-AF65-F5344CB8AC3E}">
        <p14:creationId xmlns:p14="http://schemas.microsoft.com/office/powerpoint/2010/main" val="1980233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8FE1C67-D20F-D149-B411-A055C1037730}" type="slidenum">
              <a:rPr lang="en-US" smtClean="0"/>
              <a:t>8</a:t>
            </a:fld>
            <a:endParaRPr lang="en-US"/>
          </a:p>
        </p:txBody>
      </p:sp>
    </p:spTree>
    <p:extLst>
      <p:ext uri="{BB962C8B-B14F-4D97-AF65-F5344CB8AC3E}">
        <p14:creationId xmlns:p14="http://schemas.microsoft.com/office/powerpoint/2010/main" val="3174401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D8FE1C67-D20F-D149-B411-A055C1037730}" type="slidenum">
              <a:rPr lang="en-US" smtClean="0"/>
              <a:t>9</a:t>
            </a:fld>
            <a:endParaRPr lang="en-US"/>
          </a:p>
        </p:txBody>
      </p:sp>
    </p:spTree>
    <p:extLst>
      <p:ext uri="{BB962C8B-B14F-4D97-AF65-F5344CB8AC3E}">
        <p14:creationId xmlns:p14="http://schemas.microsoft.com/office/powerpoint/2010/main" val="655497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169DE-AD7A-2AAE-5629-8E6D2463C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A14B8-3E0E-D92D-AE90-A8CDF058B5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7744143-7756-EBFD-D331-991ED1CA8EC7}"/>
              </a:ext>
            </a:extLst>
          </p:cNvPr>
          <p:cNvSpPr>
            <a:spLocks noGrp="1"/>
          </p:cNvSpPr>
          <p:nvPr>
            <p:ph type="body" idx="1"/>
          </p:nvPr>
        </p:nvSpPr>
        <p:spPr/>
        <p:txBody>
          <a:bodyPr/>
          <a:lstStyle/>
          <a:p>
            <a:endParaRPr lang="en-US" sz="1200" i="1"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5D1033B-866D-6517-E0BA-ABE0111DBF45}"/>
              </a:ext>
            </a:extLst>
          </p:cNvPr>
          <p:cNvSpPr>
            <a:spLocks noGrp="1"/>
          </p:cNvSpPr>
          <p:nvPr>
            <p:ph type="sldNum" sz="quarter" idx="5"/>
          </p:nvPr>
        </p:nvSpPr>
        <p:spPr/>
        <p:txBody>
          <a:bodyPr/>
          <a:lstStyle/>
          <a:p>
            <a:fld id="{D8FE1C67-D20F-D149-B411-A055C1037730}" type="slidenum">
              <a:rPr lang="en-US" smtClean="0"/>
              <a:t>10</a:t>
            </a:fld>
            <a:endParaRPr lang="en-US"/>
          </a:p>
        </p:txBody>
      </p:sp>
    </p:spTree>
    <p:extLst>
      <p:ext uri="{BB962C8B-B14F-4D97-AF65-F5344CB8AC3E}">
        <p14:creationId xmlns:p14="http://schemas.microsoft.com/office/powerpoint/2010/main" val="2426609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749DD-4B25-0584-0287-B1FCF5C6F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7A2F2-81A3-F32B-A3D9-2012D43FDD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98F85-38E1-BFAF-F298-BA90CB48B7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FD62A1A-1ABF-EB55-96A9-7A249F469372}"/>
              </a:ext>
            </a:extLst>
          </p:cNvPr>
          <p:cNvSpPr>
            <a:spLocks noGrp="1"/>
          </p:cNvSpPr>
          <p:nvPr>
            <p:ph type="sldNum" sz="quarter" idx="5"/>
          </p:nvPr>
        </p:nvSpPr>
        <p:spPr/>
        <p:txBody>
          <a:bodyPr/>
          <a:lstStyle/>
          <a:p>
            <a:fld id="{D8FE1C67-D20F-D149-B411-A055C1037730}" type="slidenum">
              <a:rPr lang="en-US" smtClean="0"/>
              <a:t>11</a:t>
            </a:fld>
            <a:endParaRPr lang="en-US"/>
          </a:p>
        </p:txBody>
      </p:sp>
    </p:spTree>
    <p:extLst>
      <p:ext uri="{BB962C8B-B14F-4D97-AF65-F5344CB8AC3E}">
        <p14:creationId xmlns:p14="http://schemas.microsoft.com/office/powerpoint/2010/main" val="142567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ED6EC-8292-BE02-D389-D7778D591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6685D-D9AC-2D08-1733-77579EE2727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931EA7D-987B-D957-BEBC-6CF6EBD10B4B}"/>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88A0E9C-38F8-6D77-C68B-1F3B84D27C7F}"/>
              </a:ext>
            </a:extLst>
          </p:cNvPr>
          <p:cNvSpPr>
            <a:spLocks noGrp="1"/>
          </p:cNvSpPr>
          <p:nvPr>
            <p:ph type="sldNum" sz="quarter" idx="5"/>
          </p:nvPr>
        </p:nvSpPr>
        <p:spPr/>
        <p:txBody>
          <a:bodyPr/>
          <a:lstStyle/>
          <a:p>
            <a:fld id="{D8FE1C67-D20F-D149-B411-A055C1037730}" type="slidenum">
              <a:rPr lang="en-US" smtClean="0"/>
              <a:t>12</a:t>
            </a:fld>
            <a:endParaRPr lang="en-US"/>
          </a:p>
        </p:txBody>
      </p:sp>
    </p:spTree>
    <p:extLst>
      <p:ext uri="{BB962C8B-B14F-4D97-AF65-F5344CB8AC3E}">
        <p14:creationId xmlns:p14="http://schemas.microsoft.com/office/powerpoint/2010/main" val="3468932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FE1C67-D20F-D149-B411-A055C1037730}" type="slidenum">
              <a:rPr lang="en-US" smtClean="0"/>
              <a:t>14</a:t>
            </a:fld>
            <a:endParaRPr lang="en-US"/>
          </a:p>
        </p:txBody>
      </p:sp>
    </p:spTree>
    <p:extLst>
      <p:ext uri="{BB962C8B-B14F-4D97-AF65-F5344CB8AC3E}">
        <p14:creationId xmlns:p14="http://schemas.microsoft.com/office/powerpoint/2010/main" val="6435203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0">
              <a:schemeClr val="accent2"/>
            </a:gs>
            <a:gs pos="83000">
              <a:schemeClr val="accent3"/>
            </a:gs>
            <a:gs pos="99000">
              <a:schemeClr val="accent4"/>
            </a:gs>
          </a:gsLst>
          <a:lin ang="10800000" scaled="0"/>
        </a:gradFill>
        <a:effectLst/>
      </p:bgPr>
    </p:bg>
    <p:spTree>
      <p:nvGrpSpPr>
        <p:cNvPr id="1" name=""/>
        <p:cNvGrpSpPr/>
        <p:nvPr/>
      </p:nvGrpSpPr>
      <p:grpSpPr>
        <a:xfrm>
          <a:off x="0" y="0"/>
          <a:ext cx="0" cy="0"/>
          <a:chOff x="0" y="0"/>
          <a:chExt cx="0" cy="0"/>
        </a:xfrm>
      </p:grpSpPr>
      <p:pic>
        <p:nvPicPr>
          <p:cNvPr id="5" name="Picture 4" descr="A blue and black cityscape&#10;&#10;AI-generated content may be incorrect.">
            <a:extLst>
              <a:ext uri="{FF2B5EF4-FFF2-40B4-BE49-F238E27FC236}">
                <a16:creationId xmlns:a16="http://schemas.microsoft.com/office/drawing/2014/main" id="{64C44479-D8BF-7B12-128E-EC07DC89F1A9}"/>
              </a:ext>
            </a:extLst>
          </p:cNvPr>
          <p:cNvPicPr>
            <a:picLocks noChangeAspect="1"/>
          </p:cNvPicPr>
          <p:nvPr userDrawn="1"/>
        </p:nvPicPr>
        <p:blipFill>
          <a:blip r:embed="rId2"/>
          <a:stretch>
            <a:fillRect/>
          </a:stretch>
        </p:blipFill>
        <p:spPr>
          <a:xfrm>
            <a:off x="0" y="1"/>
            <a:ext cx="12192000" cy="6858000"/>
          </a:xfrm>
          <a:prstGeom prst="rect">
            <a:avLst/>
          </a:prstGeom>
        </p:spPr>
      </p:pic>
      <p:pic>
        <p:nvPicPr>
          <p:cNvPr id="50" name="Picture 11">
            <a:extLst>
              <a:ext uri="{FF2B5EF4-FFF2-40B4-BE49-F238E27FC236}">
                <a16:creationId xmlns:a16="http://schemas.microsoft.com/office/drawing/2014/main" id="{6E9284B9-BD9F-3B8A-775D-5F198693C67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63917" y="262809"/>
            <a:ext cx="6728378" cy="1742477"/>
          </a:xfrm>
          <a:prstGeom prst="rect">
            <a:avLst/>
          </a:prstGeom>
        </p:spPr>
      </p:pic>
    </p:spTree>
    <p:extLst>
      <p:ext uri="{BB962C8B-B14F-4D97-AF65-F5344CB8AC3E}">
        <p14:creationId xmlns:p14="http://schemas.microsoft.com/office/powerpoint/2010/main" val="3339854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gradFill>
          <a:gsLst>
            <a:gs pos="0">
              <a:schemeClr val="accent2"/>
            </a:gs>
            <a:gs pos="73000">
              <a:schemeClr val="accent3"/>
            </a:gs>
            <a:gs pos="99000">
              <a:schemeClr val="accent4"/>
            </a:gs>
          </a:gsLst>
          <a:lin ang="21594000" scaled="0"/>
        </a:gradFill>
        <a:effectLst/>
      </p:bgPr>
    </p:bg>
    <p:spTree>
      <p:nvGrpSpPr>
        <p:cNvPr id="1" name=""/>
        <p:cNvGrpSpPr/>
        <p:nvPr/>
      </p:nvGrpSpPr>
      <p:grpSpPr>
        <a:xfrm>
          <a:off x="0" y="0"/>
          <a:ext cx="0" cy="0"/>
          <a:chOff x="0" y="0"/>
          <a:chExt cx="0" cy="0"/>
        </a:xfrm>
      </p:grpSpPr>
      <p:pic>
        <p:nvPicPr>
          <p:cNvPr id="12" name="Picture 11" descr="A blue and black wavy lines&#10;&#10;AI-generated content may be incorrect.">
            <a:extLst>
              <a:ext uri="{FF2B5EF4-FFF2-40B4-BE49-F238E27FC236}">
                <a16:creationId xmlns:a16="http://schemas.microsoft.com/office/drawing/2014/main" id="{DB1430C5-0237-32B5-7CF5-324F156FA68A}"/>
              </a:ext>
            </a:extLst>
          </p:cNvPr>
          <p:cNvPicPr>
            <a:picLocks noChangeAspect="1"/>
          </p:cNvPicPr>
          <p:nvPr userDrawn="1"/>
        </p:nvPicPr>
        <p:blipFill>
          <a:blip r:embed="rId2"/>
          <a:srcRect l="9052" t="23183" r="37983" b="35357"/>
          <a:stretch>
            <a:fillRect/>
          </a:stretch>
        </p:blipFill>
        <p:spPr>
          <a:xfrm>
            <a:off x="0" y="1760866"/>
            <a:ext cx="12192000" cy="5097133"/>
          </a:xfrm>
          <a:prstGeom prst="rect">
            <a:avLst/>
          </a:prstGeom>
        </p:spPr>
      </p:pic>
      <p:sp>
        <p:nvSpPr>
          <p:cNvPr id="5" name="Text Placeholder 5">
            <a:extLst>
              <a:ext uri="{FF2B5EF4-FFF2-40B4-BE49-F238E27FC236}">
                <a16:creationId xmlns:a16="http://schemas.microsoft.com/office/drawing/2014/main" id="{C6380984-86D1-BC5B-0E04-30C8896A55BA}"/>
              </a:ext>
            </a:extLst>
          </p:cNvPr>
          <p:cNvSpPr>
            <a:spLocks noGrp="1"/>
          </p:cNvSpPr>
          <p:nvPr>
            <p:ph type="body" sz="quarter" idx="10" hasCustomPrompt="1"/>
          </p:nvPr>
        </p:nvSpPr>
        <p:spPr>
          <a:xfrm>
            <a:off x="993353" y="3665561"/>
            <a:ext cx="3762241" cy="438150"/>
          </a:xfrm>
        </p:spPr>
        <p:txBody>
          <a:bodyPr>
            <a:noAutofit/>
          </a:bodyPr>
          <a:lstStyle>
            <a:lvl1pPr>
              <a:defRPr sz="1800">
                <a:solidFill>
                  <a:schemeClr val="bg1"/>
                </a:solidFill>
              </a:defRPr>
            </a:lvl1pPr>
          </a:lstStyle>
          <a:p>
            <a:pPr lvl="0"/>
            <a:r>
              <a:rPr lang="en-US" dirty="0"/>
              <a:t>2026</a:t>
            </a:r>
          </a:p>
        </p:txBody>
      </p:sp>
      <p:sp>
        <p:nvSpPr>
          <p:cNvPr id="2" name="Title 1">
            <a:extLst>
              <a:ext uri="{FF2B5EF4-FFF2-40B4-BE49-F238E27FC236}">
                <a16:creationId xmlns:a16="http://schemas.microsoft.com/office/drawing/2014/main" id="{E8868B42-4C05-028A-35C8-6294F94356F1}"/>
              </a:ext>
            </a:extLst>
          </p:cNvPr>
          <p:cNvSpPr>
            <a:spLocks noGrp="1"/>
          </p:cNvSpPr>
          <p:nvPr>
            <p:ph type="title" hasCustomPrompt="1"/>
          </p:nvPr>
        </p:nvSpPr>
        <p:spPr>
          <a:xfrm>
            <a:off x="982220" y="2090451"/>
            <a:ext cx="6929328" cy="1226472"/>
          </a:xfrm>
        </p:spPr>
        <p:txBody>
          <a:bodyPr>
            <a:noAutofit/>
          </a:bodyPr>
          <a:lstStyle>
            <a:lvl1pPr>
              <a:lnSpc>
                <a:spcPts val="4400"/>
              </a:lnSpc>
              <a:defRPr sz="3600">
                <a:solidFill>
                  <a:schemeClr val="bg1"/>
                </a:solidFill>
              </a:defRPr>
            </a:lvl1pPr>
          </a:lstStyle>
          <a:p>
            <a:r>
              <a:rPr lang="en-US" dirty="0"/>
              <a:t>Headline must be 36pt. </a:t>
            </a:r>
            <a:br>
              <a:rPr lang="en-US" dirty="0"/>
            </a:br>
            <a:r>
              <a:rPr lang="en-US" dirty="0"/>
              <a:t>or larger</a:t>
            </a:r>
          </a:p>
        </p:txBody>
      </p:sp>
      <p:pic>
        <p:nvPicPr>
          <p:cNvPr id="10" name="Picture 11">
            <a:extLst>
              <a:ext uri="{FF2B5EF4-FFF2-40B4-BE49-F238E27FC236}">
                <a16:creationId xmlns:a16="http://schemas.microsoft.com/office/drawing/2014/main" id="{E7DE506B-A125-CACB-A1B6-DB7AB3AEF05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22514" y="306816"/>
            <a:ext cx="4898572" cy="1268604"/>
          </a:xfrm>
          <a:prstGeom prst="rect">
            <a:avLst/>
          </a:prstGeom>
        </p:spPr>
      </p:pic>
    </p:spTree>
    <p:extLst>
      <p:ext uri="{BB962C8B-B14F-4D97-AF65-F5344CB8AC3E}">
        <p14:creationId xmlns:p14="http://schemas.microsoft.com/office/powerpoint/2010/main" val="3065870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4">
    <p:bg>
      <p:bgPr>
        <a:gradFill>
          <a:gsLst>
            <a:gs pos="0">
              <a:schemeClr val="accent2"/>
            </a:gs>
            <a:gs pos="83000">
              <a:schemeClr val="accent3"/>
            </a:gs>
            <a:gs pos="99000">
              <a:schemeClr val="accent4"/>
            </a:gs>
          </a:gsLst>
          <a:lin ang="18600000" scaled="0"/>
        </a:gra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ED4DD2-8F5F-F8F0-3F5C-45718AA38479}"/>
              </a:ext>
            </a:extLst>
          </p:cNvPr>
          <p:cNvSpPr>
            <a:spLocks noGrp="1"/>
          </p:cNvSpPr>
          <p:nvPr>
            <p:ph type="pic" sz="quarter" idx="10"/>
          </p:nvPr>
        </p:nvSpPr>
        <p:spPr>
          <a:xfrm>
            <a:off x="6604076" y="0"/>
            <a:ext cx="5587923"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dirty="0"/>
          </a:p>
        </p:txBody>
      </p:sp>
      <p:sp>
        <p:nvSpPr>
          <p:cNvPr id="4" name="Text Placeholder 5">
            <a:extLst>
              <a:ext uri="{FF2B5EF4-FFF2-40B4-BE49-F238E27FC236}">
                <a16:creationId xmlns:a16="http://schemas.microsoft.com/office/drawing/2014/main" id="{5F7678E5-256E-1540-E4C8-F5B0586D0EFA}"/>
              </a:ext>
            </a:extLst>
          </p:cNvPr>
          <p:cNvSpPr>
            <a:spLocks noGrp="1"/>
          </p:cNvSpPr>
          <p:nvPr>
            <p:ph type="body" sz="quarter" idx="11" hasCustomPrompt="1"/>
          </p:nvPr>
        </p:nvSpPr>
        <p:spPr>
          <a:xfrm>
            <a:off x="552450" y="5018313"/>
            <a:ext cx="4565650" cy="438150"/>
          </a:xfrm>
        </p:spPr>
        <p:txBody>
          <a:bodyPr>
            <a:noAutofit/>
          </a:bodyPr>
          <a:lstStyle>
            <a:lvl1pPr>
              <a:defRPr sz="1800">
                <a:solidFill>
                  <a:schemeClr val="bg1"/>
                </a:solidFill>
              </a:defRPr>
            </a:lvl1pPr>
          </a:lstStyle>
          <a:p>
            <a:pPr lvl="0"/>
            <a:r>
              <a:rPr lang="en-US" dirty="0"/>
              <a:t>2026</a:t>
            </a:r>
          </a:p>
        </p:txBody>
      </p:sp>
      <p:sp>
        <p:nvSpPr>
          <p:cNvPr id="7" name="Title 9">
            <a:extLst>
              <a:ext uri="{FF2B5EF4-FFF2-40B4-BE49-F238E27FC236}">
                <a16:creationId xmlns:a16="http://schemas.microsoft.com/office/drawing/2014/main" id="{1B973793-56B0-E2C0-53E2-E8C142251A09}"/>
              </a:ext>
            </a:extLst>
          </p:cNvPr>
          <p:cNvSpPr>
            <a:spLocks noGrp="1"/>
          </p:cNvSpPr>
          <p:nvPr>
            <p:ph type="title" hasCustomPrompt="1"/>
          </p:nvPr>
        </p:nvSpPr>
        <p:spPr>
          <a:xfrm>
            <a:off x="552966" y="3607069"/>
            <a:ext cx="5328850" cy="1174998"/>
          </a:xfrm>
        </p:spPr>
        <p:txBody>
          <a:bodyPr>
            <a:noAutofit/>
          </a:bodyPr>
          <a:lstStyle>
            <a:lvl1pPr>
              <a:lnSpc>
                <a:spcPts val="4400"/>
              </a:lnSpc>
              <a:defRPr sz="3600">
                <a:solidFill>
                  <a:schemeClr val="bg1"/>
                </a:solidFill>
              </a:defRPr>
            </a:lvl1pPr>
          </a:lstStyle>
          <a:p>
            <a:r>
              <a:rPr lang="en-US" dirty="0"/>
              <a:t>Headline in white must</a:t>
            </a:r>
            <a:br>
              <a:rPr lang="en-US" dirty="0"/>
            </a:br>
            <a:r>
              <a:rPr lang="en-US" dirty="0"/>
              <a:t>36pt. or larger</a:t>
            </a:r>
          </a:p>
        </p:txBody>
      </p:sp>
      <p:pic>
        <p:nvPicPr>
          <p:cNvPr id="8" name="Picture 11">
            <a:extLst>
              <a:ext uri="{FF2B5EF4-FFF2-40B4-BE49-F238E27FC236}">
                <a16:creationId xmlns:a16="http://schemas.microsoft.com/office/drawing/2014/main" id="{417815B4-64A8-DEF4-3C30-FB482768D82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22514" y="306816"/>
            <a:ext cx="4898572" cy="1268604"/>
          </a:xfrm>
          <a:prstGeom prst="rect">
            <a:avLst/>
          </a:prstGeom>
        </p:spPr>
      </p:pic>
    </p:spTree>
    <p:extLst>
      <p:ext uri="{BB962C8B-B14F-4D97-AF65-F5344CB8AC3E}">
        <p14:creationId xmlns:p14="http://schemas.microsoft.com/office/powerpoint/2010/main" val="2596896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ne column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42C4F-840F-527A-4AA2-0B1CC465298E}"/>
              </a:ext>
            </a:extLst>
          </p:cNvPr>
          <p:cNvSpPr>
            <a:spLocks noGrp="1"/>
          </p:cNvSpPr>
          <p:nvPr>
            <p:ph type="title" hasCustomPrompt="1"/>
          </p:nvPr>
        </p:nvSpPr>
        <p:spPr/>
        <p:txBody>
          <a:bodyPr>
            <a:noAutofit/>
          </a:bodyPr>
          <a:lstStyle/>
          <a:p>
            <a:r>
              <a:rPr lang="en-US" dirty="0"/>
              <a:t>One column layout</a:t>
            </a:r>
          </a:p>
        </p:txBody>
      </p:sp>
      <p:sp>
        <p:nvSpPr>
          <p:cNvPr id="3" name="Content Placeholder 2">
            <a:extLst>
              <a:ext uri="{FF2B5EF4-FFF2-40B4-BE49-F238E27FC236}">
                <a16:creationId xmlns:a16="http://schemas.microsoft.com/office/drawing/2014/main" id="{2780B0D2-444E-21AC-DE17-A7DF1FD65BFB}"/>
              </a:ext>
            </a:extLst>
          </p:cNvPr>
          <p:cNvSpPr>
            <a:spLocks noGrp="1"/>
          </p:cNvSpPr>
          <p:nvPr>
            <p:ph idx="1" hasCustomPrompt="1"/>
          </p:nvPr>
        </p:nvSpPr>
        <p:spPr/>
        <p:txBody>
          <a:bodyPr>
            <a:noAutofit/>
          </a:bodyPr>
          <a:lstStyle>
            <a:lvl1pPr>
              <a:spcBef>
                <a:spcPts val="0"/>
              </a:spcBef>
              <a:spcAft>
                <a:spcPts val="1400"/>
              </a:spcAft>
              <a:defRPr/>
            </a:lvl1pPr>
            <a:lvl2pPr>
              <a:spcBef>
                <a:spcPts val="0"/>
              </a:spcBef>
              <a:spcAft>
                <a:spcPts val="1400"/>
              </a:spcAft>
              <a:defRPr/>
            </a:lvl2pPr>
            <a:lvl3pPr>
              <a:spcBef>
                <a:spcPts val="0"/>
              </a:spcBef>
              <a:spcAft>
                <a:spcPts val="1400"/>
              </a:spcAft>
              <a:defRPr/>
            </a:lvl3pPr>
            <a:lvl4pPr>
              <a:spcBef>
                <a:spcPts val="0"/>
              </a:spcBef>
              <a:spcAft>
                <a:spcPts val="1400"/>
              </a:spcAft>
              <a:defRPr/>
            </a:lvl4pPr>
            <a:lvl5pPr>
              <a:spcBef>
                <a:spcPts val="0"/>
              </a:spcBef>
              <a:spcAft>
                <a:spcPts val="1400"/>
              </a:spcAft>
              <a:defRPr/>
            </a:lvl5pPr>
          </a:lstStyle>
          <a:p>
            <a:pPr lvl="0"/>
            <a:r>
              <a:rPr lang="en-US" dirty="0"/>
              <a:t>Level one: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B90BACB2-0767-DE5C-61A3-1BA00A3A9B62}"/>
              </a:ext>
            </a:extLst>
          </p:cNvPr>
          <p:cNvSpPr>
            <a:spLocks noGrp="1"/>
          </p:cNvSpPr>
          <p:nvPr>
            <p:ph type="ftr" sz="quarter" idx="10"/>
          </p:nvPr>
        </p:nvSpPr>
        <p:spPr/>
        <p:txBody>
          <a:bodyPr/>
          <a:lstStyle/>
          <a:p>
            <a:r>
              <a:rPr lang="en-US"/>
              <a:t>Presentation Title Goes Here</a:t>
            </a:r>
            <a:endParaRPr lang="en-US" dirty="0"/>
          </a:p>
        </p:txBody>
      </p:sp>
      <p:sp>
        <p:nvSpPr>
          <p:cNvPr id="8" name="Slide Number Placeholder 7">
            <a:extLst>
              <a:ext uri="{FF2B5EF4-FFF2-40B4-BE49-F238E27FC236}">
                <a16:creationId xmlns:a16="http://schemas.microsoft.com/office/drawing/2014/main" id="{967FD2E5-0F78-D064-ABEB-B011951AD17D}"/>
              </a:ext>
            </a:extLst>
          </p:cNvPr>
          <p:cNvSpPr>
            <a:spLocks noGrp="1"/>
          </p:cNvSpPr>
          <p:nvPr>
            <p:ph type="sldNum" sz="quarter" idx="11"/>
          </p:nvPr>
        </p:nvSpPr>
        <p:spPr/>
        <p:txBody>
          <a:bodyPr/>
          <a:lstStyle/>
          <a:p>
            <a:fld id="{8EE07FC3-56A4-9244-A054-7A234EAC9748}" type="slidenum">
              <a:rPr lang="en-US" smtClean="0"/>
              <a:pPr/>
              <a:t>‹#›</a:t>
            </a:fld>
            <a:endParaRPr lang="en-US" dirty="0"/>
          </a:p>
        </p:txBody>
      </p:sp>
      <p:pic>
        <p:nvPicPr>
          <p:cNvPr id="9" name="Picture 11">
            <a:extLst>
              <a:ext uri="{FF2B5EF4-FFF2-40B4-BE49-F238E27FC236}">
                <a16:creationId xmlns:a16="http://schemas.microsoft.com/office/drawing/2014/main" id="{8B48CDB3-CA89-0076-9951-EEC5C4984217}"/>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1370697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6CB8-F176-3EDD-9114-B2DF03D001C1}"/>
              </a:ext>
            </a:extLst>
          </p:cNvPr>
          <p:cNvSpPr>
            <a:spLocks noGrp="1"/>
          </p:cNvSpPr>
          <p:nvPr>
            <p:ph type="title" hasCustomPrompt="1"/>
          </p:nvPr>
        </p:nvSpPr>
        <p:spPr/>
        <p:txBody>
          <a:bodyPr>
            <a:noAutofit/>
          </a:bodyPr>
          <a:lstStyle/>
          <a:p>
            <a:r>
              <a:rPr lang="en-US" dirty="0"/>
              <a:t>Two columns</a:t>
            </a:r>
          </a:p>
        </p:txBody>
      </p:sp>
      <p:sp>
        <p:nvSpPr>
          <p:cNvPr id="3" name="Content Placeholder 2">
            <a:extLst>
              <a:ext uri="{FF2B5EF4-FFF2-40B4-BE49-F238E27FC236}">
                <a16:creationId xmlns:a16="http://schemas.microsoft.com/office/drawing/2014/main" id="{3E561B54-A555-A1A1-DBF2-699DB058A42F}"/>
              </a:ext>
            </a:extLst>
          </p:cNvPr>
          <p:cNvSpPr>
            <a:spLocks noGrp="1"/>
          </p:cNvSpPr>
          <p:nvPr>
            <p:ph sz="half" idx="1" hasCustomPrompt="1"/>
          </p:nvPr>
        </p:nvSpPr>
        <p:spPr>
          <a:xfrm>
            <a:off x="552963" y="1495168"/>
            <a:ext cx="5181600" cy="4375693"/>
          </a:xfrm>
        </p:spPr>
        <p:txBody>
          <a:bodyPr>
            <a:noAutofit/>
          </a:bodyPr>
          <a:lstStyle>
            <a:lvl1pPr>
              <a:lnSpc>
                <a:spcPts val="2300"/>
              </a:lnSpc>
              <a:spcBef>
                <a:spcPts val="0"/>
              </a:spcBef>
              <a:spcAft>
                <a:spcPts val="1400"/>
              </a:spcAf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4" name="Content Placeholder 3">
            <a:extLst>
              <a:ext uri="{FF2B5EF4-FFF2-40B4-BE49-F238E27FC236}">
                <a16:creationId xmlns:a16="http://schemas.microsoft.com/office/drawing/2014/main" id="{DB19B814-DC41-056C-6FB2-CE0AB4C6F361}"/>
              </a:ext>
            </a:extLst>
          </p:cNvPr>
          <p:cNvSpPr>
            <a:spLocks noGrp="1"/>
          </p:cNvSpPr>
          <p:nvPr>
            <p:ph sz="half" idx="2" hasCustomPrompt="1"/>
          </p:nvPr>
        </p:nvSpPr>
        <p:spPr>
          <a:xfrm>
            <a:off x="6457437" y="1495168"/>
            <a:ext cx="5181600" cy="2075935"/>
          </a:xfrm>
        </p:spPr>
        <p:txBody>
          <a:bodyPr>
            <a:noAutofit/>
          </a:bodyPr>
          <a:lstStyle>
            <a:lvl1pPr>
              <a:lnSpc>
                <a:spcPts val="2300"/>
              </a:lnSpc>
              <a:spcBef>
                <a:spcPts val="0"/>
              </a:spcBef>
              <a:spcAft>
                <a:spcPts val="1400"/>
              </a:spcAft>
              <a:defRPr/>
            </a:lvl1pPr>
          </a:lstStyle>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8" name="Footer Placeholder 7">
            <a:extLst>
              <a:ext uri="{FF2B5EF4-FFF2-40B4-BE49-F238E27FC236}">
                <a16:creationId xmlns:a16="http://schemas.microsoft.com/office/drawing/2014/main" id="{C8EE0A28-77F7-96C1-0F1C-9B4BEF15EB4C}"/>
              </a:ext>
            </a:extLst>
          </p:cNvPr>
          <p:cNvSpPr>
            <a:spLocks noGrp="1"/>
          </p:cNvSpPr>
          <p:nvPr>
            <p:ph type="ftr" sz="quarter" idx="10"/>
          </p:nvPr>
        </p:nvSpPr>
        <p:spPr/>
        <p:txBody>
          <a:bodyPr/>
          <a:lstStyle/>
          <a:p>
            <a:r>
              <a:rPr lang="en-US"/>
              <a:t>Presentation Title Goes Here</a:t>
            </a:r>
            <a:endParaRPr lang="en-US" dirty="0"/>
          </a:p>
        </p:txBody>
      </p:sp>
      <p:sp>
        <p:nvSpPr>
          <p:cNvPr id="9" name="Slide Number Placeholder 8">
            <a:extLst>
              <a:ext uri="{FF2B5EF4-FFF2-40B4-BE49-F238E27FC236}">
                <a16:creationId xmlns:a16="http://schemas.microsoft.com/office/drawing/2014/main" id="{FEF3E84F-9DF9-F28A-CF3A-AFD389BE018F}"/>
              </a:ext>
            </a:extLst>
          </p:cNvPr>
          <p:cNvSpPr>
            <a:spLocks noGrp="1"/>
          </p:cNvSpPr>
          <p:nvPr>
            <p:ph type="sldNum" sz="quarter" idx="11"/>
          </p:nvPr>
        </p:nvSpPr>
        <p:spPr/>
        <p:txBody>
          <a:bodyPr/>
          <a:lstStyle/>
          <a:p>
            <a:fld id="{8EE07FC3-56A4-9244-A054-7A234EAC9748}" type="slidenum">
              <a:rPr lang="en-US" smtClean="0"/>
              <a:pPr/>
              <a:t>‹#›</a:t>
            </a:fld>
            <a:endParaRPr lang="en-US" dirty="0"/>
          </a:p>
        </p:txBody>
      </p:sp>
      <p:sp>
        <p:nvSpPr>
          <p:cNvPr id="14" name="Text Placeholder 13">
            <a:extLst>
              <a:ext uri="{FF2B5EF4-FFF2-40B4-BE49-F238E27FC236}">
                <a16:creationId xmlns:a16="http://schemas.microsoft.com/office/drawing/2014/main" id="{64080E0D-5430-CD91-A436-BC3575F175D3}"/>
              </a:ext>
            </a:extLst>
          </p:cNvPr>
          <p:cNvSpPr>
            <a:spLocks noGrp="1"/>
          </p:cNvSpPr>
          <p:nvPr>
            <p:ph type="body" sz="quarter" idx="12" hasCustomPrompt="1"/>
          </p:nvPr>
        </p:nvSpPr>
        <p:spPr>
          <a:xfrm>
            <a:off x="6457950" y="3892080"/>
            <a:ext cx="4800600" cy="606425"/>
          </a:xfrm>
        </p:spPr>
        <p:txBody>
          <a:bodyPr>
            <a:normAutofit/>
          </a:bodyPr>
          <a:lstStyle>
            <a:lvl1pPr>
              <a:defRPr sz="2600" b="1">
                <a:solidFill>
                  <a:schemeClr val="accent1"/>
                </a:solidFill>
              </a:defRPr>
            </a:lvl1pPr>
          </a:lstStyle>
          <a:p>
            <a:pPr lvl="0"/>
            <a:r>
              <a:rPr lang="en-US" dirty="0"/>
              <a:t>Many Voices. One Purpose.</a:t>
            </a:r>
          </a:p>
        </p:txBody>
      </p:sp>
      <p:pic>
        <p:nvPicPr>
          <p:cNvPr id="7" name="Picture 11">
            <a:extLst>
              <a:ext uri="{FF2B5EF4-FFF2-40B4-BE49-F238E27FC236}">
                <a16:creationId xmlns:a16="http://schemas.microsoft.com/office/drawing/2014/main" id="{DAD9D15D-A1CB-C2B3-F7DB-841A136D1515}"/>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481749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w/subhead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D7F9A-C531-CB59-5089-EF837B51BDBC}"/>
              </a:ext>
            </a:extLst>
          </p:cNvPr>
          <p:cNvSpPr>
            <a:spLocks noGrp="1"/>
          </p:cNvSpPr>
          <p:nvPr>
            <p:ph type="title" hasCustomPrompt="1"/>
          </p:nvPr>
        </p:nvSpPr>
        <p:spPr>
          <a:xfrm>
            <a:off x="543226" y="600074"/>
            <a:ext cx="10515600" cy="524391"/>
          </a:xfrm>
        </p:spPr>
        <p:txBody>
          <a:bodyPr>
            <a:noAutofit/>
          </a:bodyPr>
          <a:lstStyle/>
          <a:p>
            <a:r>
              <a:rPr lang="en-US" dirty="0"/>
              <a:t>Two columns with subheads</a:t>
            </a:r>
          </a:p>
        </p:txBody>
      </p:sp>
      <p:sp>
        <p:nvSpPr>
          <p:cNvPr id="3" name="Text Placeholder 2">
            <a:extLst>
              <a:ext uri="{FF2B5EF4-FFF2-40B4-BE49-F238E27FC236}">
                <a16:creationId xmlns:a16="http://schemas.microsoft.com/office/drawing/2014/main" id="{72D24D83-48FB-65B4-E1EE-9D93391BAE54}"/>
              </a:ext>
            </a:extLst>
          </p:cNvPr>
          <p:cNvSpPr>
            <a:spLocks noGrp="1"/>
          </p:cNvSpPr>
          <p:nvPr>
            <p:ph type="body" idx="1" hasCustomPrompt="1"/>
          </p:nvPr>
        </p:nvSpPr>
        <p:spPr>
          <a:xfrm>
            <a:off x="543226" y="1535197"/>
            <a:ext cx="5157787" cy="365125"/>
          </a:xfrm>
        </p:spPr>
        <p:txBody>
          <a:bodyPr anchor="b">
            <a:no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Subhead in orange must be 18 pt. or larger</a:t>
            </a:r>
          </a:p>
        </p:txBody>
      </p:sp>
      <p:sp>
        <p:nvSpPr>
          <p:cNvPr id="4" name="Content Placeholder 3">
            <a:extLst>
              <a:ext uri="{FF2B5EF4-FFF2-40B4-BE49-F238E27FC236}">
                <a16:creationId xmlns:a16="http://schemas.microsoft.com/office/drawing/2014/main" id="{0D983F6A-610B-B514-E0F1-1C28D4015239}"/>
              </a:ext>
            </a:extLst>
          </p:cNvPr>
          <p:cNvSpPr>
            <a:spLocks noGrp="1"/>
          </p:cNvSpPr>
          <p:nvPr>
            <p:ph sz="half" idx="2" hasCustomPrompt="1"/>
          </p:nvPr>
        </p:nvSpPr>
        <p:spPr>
          <a:xfrm>
            <a:off x="543225" y="1895904"/>
            <a:ext cx="5157787" cy="3684588"/>
          </a:xfrm>
        </p:spPr>
        <p:txBody>
          <a:bodyPr>
            <a:noAutofit/>
          </a:bodyPr>
          <a:lstStyle>
            <a:lvl1pPr marL="0" marR="0" indent="0" algn="l" defTabSz="914400" rtl="0" eaLnBrk="1" fontAlgn="auto" latinLnBrk="0" hangingPunct="1">
              <a:lnSpc>
                <a:spcPts val="2300"/>
              </a:lnSpc>
              <a:spcBef>
                <a:spcPts val="600"/>
              </a:spcBef>
              <a:spcAft>
                <a:spcPts val="0"/>
              </a:spcAft>
              <a:buClrTx/>
              <a:buSzTx/>
              <a:buFontTx/>
              <a:buNone/>
              <a:tabLst/>
              <a:defRPr/>
            </a:lvl1pPr>
          </a:lstStyle>
          <a:p>
            <a:pPr marL="0" marR="0" lvl="0" indent="0" algn="l" defTabSz="914400" rtl="0" eaLnBrk="1" fontAlgn="auto" latinLnBrk="0" hangingPunct="1">
              <a:lnSpc>
                <a:spcPts val="2300"/>
              </a:lnSpc>
              <a:spcBef>
                <a:spcPts val="600"/>
              </a:spcBef>
              <a:spcAft>
                <a:spcPts val="0"/>
              </a:spcAft>
              <a:buClrTx/>
              <a:buSzTx/>
              <a:buFontTx/>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5" name="Text Placeholder 4">
            <a:extLst>
              <a:ext uri="{FF2B5EF4-FFF2-40B4-BE49-F238E27FC236}">
                <a16:creationId xmlns:a16="http://schemas.microsoft.com/office/drawing/2014/main" id="{01046706-A336-BCAD-2424-092E9BBCF6C6}"/>
              </a:ext>
            </a:extLst>
          </p:cNvPr>
          <p:cNvSpPr>
            <a:spLocks noGrp="1"/>
          </p:cNvSpPr>
          <p:nvPr>
            <p:ph type="body" sz="quarter" idx="3" hasCustomPrompt="1"/>
          </p:nvPr>
        </p:nvSpPr>
        <p:spPr>
          <a:xfrm>
            <a:off x="6466275" y="1535197"/>
            <a:ext cx="5183188" cy="365125"/>
          </a:xfrm>
        </p:spPr>
        <p:txBody>
          <a:bodyPr anchor="b">
            <a:no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Subhead in orange must be 18 pt. or larger</a:t>
            </a:r>
          </a:p>
        </p:txBody>
      </p:sp>
      <p:sp>
        <p:nvSpPr>
          <p:cNvPr id="6" name="Content Placeholder 5">
            <a:extLst>
              <a:ext uri="{FF2B5EF4-FFF2-40B4-BE49-F238E27FC236}">
                <a16:creationId xmlns:a16="http://schemas.microsoft.com/office/drawing/2014/main" id="{DC672502-0DA7-CBA3-F355-7020475E1A8B}"/>
              </a:ext>
            </a:extLst>
          </p:cNvPr>
          <p:cNvSpPr>
            <a:spLocks noGrp="1"/>
          </p:cNvSpPr>
          <p:nvPr>
            <p:ph sz="quarter" idx="4" hasCustomPrompt="1"/>
          </p:nvPr>
        </p:nvSpPr>
        <p:spPr>
          <a:xfrm>
            <a:off x="6466275" y="1895904"/>
            <a:ext cx="5183188" cy="3684588"/>
          </a:xfrm>
        </p:spPr>
        <p:txBody>
          <a:bodyPr>
            <a:noAutofit/>
          </a:bodyPr>
          <a:lstStyle>
            <a:lvl1pPr marL="0" marR="0" indent="0" algn="l" defTabSz="914400" rtl="0" eaLnBrk="1" fontAlgn="auto" latinLnBrk="0" hangingPunct="1">
              <a:lnSpc>
                <a:spcPts val="2300"/>
              </a:lnSpc>
              <a:spcBef>
                <a:spcPts val="600"/>
              </a:spcBef>
              <a:spcAft>
                <a:spcPts val="0"/>
              </a:spcAft>
              <a:buClrTx/>
              <a:buSzTx/>
              <a:buFontTx/>
              <a:buNone/>
              <a:tabLst/>
              <a:defRPr/>
            </a:lvl1pPr>
          </a:lstStyle>
          <a:p>
            <a:pPr marL="0" marR="0" lvl="0" indent="0" algn="l" defTabSz="914400" rtl="0" eaLnBrk="1" fontAlgn="auto" latinLnBrk="0" hangingPunct="1">
              <a:lnSpc>
                <a:spcPts val="2300"/>
              </a:lnSpc>
              <a:spcBef>
                <a:spcPts val="600"/>
              </a:spcBef>
              <a:spcAft>
                <a:spcPts val="0"/>
              </a:spcAft>
              <a:buClrTx/>
              <a:buSzTx/>
              <a:buFontTx/>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10" name="Footer Placeholder 9">
            <a:extLst>
              <a:ext uri="{FF2B5EF4-FFF2-40B4-BE49-F238E27FC236}">
                <a16:creationId xmlns:a16="http://schemas.microsoft.com/office/drawing/2014/main" id="{1BCB976B-7102-C5D2-00FA-0EAF675120B0}"/>
              </a:ext>
            </a:extLst>
          </p:cNvPr>
          <p:cNvSpPr>
            <a:spLocks noGrp="1"/>
          </p:cNvSpPr>
          <p:nvPr>
            <p:ph type="ftr" sz="quarter" idx="10"/>
          </p:nvPr>
        </p:nvSpPr>
        <p:spPr/>
        <p:txBody>
          <a:bodyPr/>
          <a:lstStyle/>
          <a:p>
            <a:r>
              <a:rPr lang="en-US"/>
              <a:t>Presentation Title Goes Here</a:t>
            </a:r>
            <a:endParaRPr lang="en-US" dirty="0"/>
          </a:p>
        </p:txBody>
      </p:sp>
      <p:sp>
        <p:nvSpPr>
          <p:cNvPr id="11" name="Slide Number Placeholder 10">
            <a:extLst>
              <a:ext uri="{FF2B5EF4-FFF2-40B4-BE49-F238E27FC236}">
                <a16:creationId xmlns:a16="http://schemas.microsoft.com/office/drawing/2014/main" id="{463DAEE2-9C0E-7936-51B2-05F16BBAB2BF}"/>
              </a:ext>
            </a:extLst>
          </p:cNvPr>
          <p:cNvSpPr>
            <a:spLocks noGrp="1"/>
          </p:cNvSpPr>
          <p:nvPr>
            <p:ph type="sldNum" sz="quarter" idx="11"/>
          </p:nvPr>
        </p:nvSpPr>
        <p:spPr/>
        <p:txBody>
          <a:bodyPr/>
          <a:lstStyle/>
          <a:p>
            <a:fld id="{8EE07FC3-56A4-9244-A054-7A234EAC9748}" type="slidenum">
              <a:rPr lang="en-US" smtClean="0"/>
              <a:pPr/>
              <a:t>‹#›</a:t>
            </a:fld>
            <a:endParaRPr lang="en-US" dirty="0"/>
          </a:p>
        </p:txBody>
      </p:sp>
      <p:pic>
        <p:nvPicPr>
          <p:cNvPr id="9" name="Picture 11">
            <a:extLst>
              <a:ext uri="{FF2B5EF4-FFF2-40B4-BE49-F238E27FC236}">
                <a16:creationId xmlns:a16="http://schemas.microsoft.com/office/drawing/2014/main" id="{B01FAC0A-36D7-8F79-1716-F1E03EEA1005}"/>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3619009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column with graphic sideba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69B4CE-B5E8-E308-7F06-729093B20BC8}"/>
              </a:ext>
            </a:extLst>
          </p:cNvPr>
          <p:cNvSpPr/>
          <p:nvPr userDrawn="1"/>
        </p:nvSpPr>
        <p:spPr>
          <a:xfrm>
            <a:off x="8107358" y="0"/>
            <a:ext cx="4081467" cy="6858000"/>
          </a:xfrm>
          <a:prstGeom prst="rect">
            <a:avLst/>
          </a:prstGeom>
          <a:gradFill>
            <a:gsLst>
              <a:gs pos="0">
                <a:schemeClr val="accent2"/>
              </a:gs>
              <a:gs pos="83000">
                <a:schemeClr val="accent3"/>
              </a:gs>
              <a:gs pos="99000">
                <a:schemeClr val="accent4"/>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EFD77F-4CB9-1E67-D39D-9B5ABC44E8B7}"/>
              </a:ext>
            </a:extLst>
          </p:cNvPr>
          <p:cNvSpPr>
            <a:spLocks noGrp="1"/>
          </p:cNvSpPr>
          <p:nvPr>
            <p:ph type="title" hasCustomPrompt="1"/>
          </p:nvPr>
        </p:nvSpPr>
        <p:spPr>
          <a:xfrm>
            <a:off x="552966" y="589971"/>
            <a:ext cx="7008297" cy="698543"/>
          </a:xfrm>
        </p:spPr>
        <p:txBody>
          <a:bodyPr>
            <a:noAutofit/>
          </a:bodyPr>
          <a:lstStyle/>
          <a:p>
            <a:r>
              <a:rPr lang="en-US" dirty="0"/>
              <a:t>One column with graphic sidebar</a:t>
            </a:r>
          </a:p>
        </p:txBody>
      </p:sp>
      <p:sp>
        <p:nvSpPr>
          <p:cNvPr id="6" name="Footer Placeholder 5">
            <a:extLst>
              <a:ext uri="{FF2B5EF4-FFF2-40B4-BE49-F238E27FC236}">
                <a16:creationId xmlns:a16="http://schemas.microsoft.com/office/drawing/2014/main" id="{D277CA1C-30FD-D843-7612-BA47F7030993}"/>
              </a:ext>
            </a:extLst>
          </p:cNvPr>
          <p:cNvSpPr>
            <a:spLocks noGrp="1"/>
          </p:cNvSpPr>
          <p:nvPr>
            <p:ph type="ftr" sz="quarter" idx="10"/>
          </p:nvPr>
        </p:nvSpPr>
        <p:spPr/>
        <p:txBody>
          <a:bodyPr/>
          <a:lstStyle>
            <a:lvl1pPr>
              <a:defRPr>
                <a:solidFill>
                  <a:schemeClr val="bg1"/>
                </a:solidFill>
              </a:defRPr>
            </a:lvl1pPr>
          </a:lstStyle>
          <a:p>
            <a:r>
              <a:rPr lang="en-US" dirty="0"/>
              <a:t>Presentation Title Goes Here</a:t>
            </a:r>
          </a:p>
        </p:txBody>
      </p:sp>
      <p:sp>
        <p:nvSpPr>
          <p:cNvPr id="7" name="Slide Number Placeholder 6">
            <a:extLst>
              <a:ext uri="{FF2B5EF4-FFF2-40B4-BE49-F238E27FC236}">
                <a16:creationId xmlns:a16="http://schemas.microsoft.com/office/drawing/2014/main" id="{556A6815-232A-2334-6526-FC5074C00235}"/>
              </a:ext>
            </a:extLst>
          </p:cNvPr>
          <p:cNvSpPr>
            <a:spLocks noGrp="1"/>
          </p:cNvSpPr>
          <p:nvPr>
            <p:ph type="sldNum" sz="quarter" idx="11"/>
          </p:nvPr>
        </p:nvSpPr>
        <p:spPr/>
        <p:txBody>
          <a:bodyPr/>
          <a:lstStyle>
            <a:lvl1pPr>
              <a:defRPr>
                <a:solidFill>
                  <a:schemeClr val="bg1"/>
                </a:solidFill>
              </a:defRPr>
            </a:lvl1pPr>
          </a:lstStyle>
          <a:p>
            <a:fld id="{8EE07FC3-56A4-9244-A054-7A234EAC9748}" type="slidenum">
              <a:rPr lang="en-US" smtClean="0"/>
              <a:pPr/>
              <a:t>‹#›</a:t>
            </a:fld>
            <a:endParaRPr lang="en-US" dirty="0"/>
          </a:p>
        </p:txBody>
      </p:sp>
      <p:sp>
        <p:nvSpPr>
          <p:cNvPr id="12" name="Text Placeholder 11">
            <a:extLst>
              <a:ext uri="{FF2B5EF4-FFF2-40B4-BE49-F238E27FC236}">
                <a16:creationId xmlns:a16="http://schemas.microsoft.com/office/drawing/2014/main" id="{62D3D442-2402-99F9-539E-551154DCDF6E}"/>
              </a:ext>
            </a:extLst>
          </p:cNvPr>
          <p:cNvSpPr>
            <a:spLocks noGrp="1"/>
          </p:cNvSpPr>
          <p:nvPr>
            <p:ph type="body" sz="quarter" idx="12" hasCustomPrompt="1"/>
          </p:nvPr>
        </p:nvSpPr>
        <p:spPr>
          <a:xfrm>
            <a:off x="552450" y="1913654"/>
            <a:ext cx="7008813" cy="3514253"/>
          </a:xfrm>
        </p:spPr>
        <p:txBody>
          <a:bodyPr>
            <a:noAutofit/>
          </a:bodyPr>
          <a:lstStyle>
            <a:lvl1pPr>
              <a:spcBef>
                <a:spcPts val="0"/>
              </a:spcBef>
              <a:spcAft>
                <a:spcPts val="1400"/>
              </a:spcAf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14" name="Text Placeholder 13">
            <a:extLst>
              <a:ext uri="{FF2B5EF4-FFF2-40B4-BE49-F238E27FC236}">
                <a16:creationId xmlns:a16="http://schemas.microsoft.com/office/drawing/2014/main" id="{C63C6CDE-383B-DECE-A77A-E15FFDCAA8B7}"/>
              </a:ext>
            </a:extLst>
          </p:cNvPr>
          <p:cNvSpPr>
            <a:spLocks noGrp="1"/>
          </p:cNvSpPr>
          <p:nvPr>
            <p:ph type="body" sz="quarter" idx="13" hasCustomPrompt="1"/>
          </p:nvPr>
        </p:nvSpPr>
        <p:spPr>
          <a:xfrm>
            <a:off x="552450" y="1529975"/>
            <a:ext cx="5730875" cy="383679"/>
          </a:xfrm>
        </p:spPr>
        <p:txBody>
          <a:bodyPr>
            <a:noAutofit/>
          </a:bodyPr>
          <a:lstStyle>
            <a:lvl1pPr>
              <a:defRPr sz="1800" b="1">
                <a:solidFill>
                  <a:schemeClr val="accent1"/>
                </a:solidFill>
              </a:defRPr>
            </a:lvl1pPr>
          </a:lstStyle>
          <a:p>
            <a:pPr lvl="0"/>
            <a:r>
              <a:rPr lang="en-US" dirty="0"/>
              <a:t>Subhead in orange must be 18 pt. or larger</a:t>
            </a:r>
          </a:p>
        </p:txBody>
      </p:sp>
      <p:sp>
        <p:nvSpPr>
          <p:cNvPr id="17" name="Text Placeholder 16">
            <a:extLst>
              <a:ext uri="{FF2B5EF4-FFF2-40B4-BE49-F238E27FC236}">
                <a16:creationId xmlns:a16="http://schemas.microsoft.com/office/drawing/2014/main" id="{BE51793E-24CC-B5D0-131D-9489BCBBAFB3}"/>
              </a:ext>
            </a:extLst>
          </p:cNvPr>
          <p:cNvSpPr>
            <a:spLocks noGrp="1"/>
          </p:cNvSpPr>
          <p:nvPr>
            <p:ph type="body" sz="quarter" idx="14" hasCustomPrompt="1"/>
          </p:nvPr>
        </p:nvSpPr>
        <p:spPr>
          <a:xfrm>
            <a:off x="8609427" y="2196007"/>
            <a:ext cx="3187700" cy="500464"/>
          </a:xfrm>
        </p:spPr>
        <p:txBody>
          <a:bodyPr anchor="b">
            <a:noAutofit/>
          </a:bodyPr>
          <a:lstStyle>
            <a:lvl1pPr>
              <a:defRPr sz="2200" b="1" i="0">
                <a:solidFill>
                  <a:schemeClr val="bg1"/>
                </a:solidFill>
                <a:latin typeface="Arial" panose="020B0604020202020204" pitchFamily="34" charset="0"/>
                <a:cs typeface="Arial" panose="020B0604020202020204" pitchFamily="34" charset="0"/>
              </a:defRPr>
            </a:lvl1pPr>
          </a:lstStyle>
          <a:p>
            <a:pPr lvl="0"/>
            <a:r>
              <a:rPr lang="en-US" dirty="0"/>
              <a:t>Key Takeaway:</a:t>
            </a:r>
          </a:p>
        </p:txBody>
      </p:sp>
      <p:sp>
        <p:nvSpPr>
          <p:cNvPr id="18" name="Text Placeholder 16">
            <a:extLst>
              <a:ext uri="{FF2B5EF4-FFF2-40B4-BE49-F238E27FC236}">
                <a16:creationId xmlns:a16="http://schemas.microsoft.com/office/drawing/2014/main" id="{00AA8BD3-FF25-A15A-918D-C30696B82D5F}"/>
              </a:ext>
            </a:extLst>
          </p:cNvPr>
          <p:cNvSpPr>
            <a:spLocks noGrp="1"/>
          </p:cNvSpPr>
          <p:nvPr>
            <p:ph type="body" sz="quarter" idx="15" hasCustomPrompt="1"/>
          </p:nvPr>
        </p:nvSpPr>
        <p:spPr>
          <a:xfrm>
            <a:off x="8632873" y="2724286"/>
            <a:ext cx="3187700" cy="2722734"/>
          </a:xfrm>
        </p:spPr>
        <p:txBody>
          <a:bodyPr anchor="t">
            <a:noAutofit/>
          </a:bodyPr>
          <a:lstStyle>
            <a:lvl1pPr>
              <a:lnSpc>
                <a:spcPts val="3100"/>
              </a:lnSpc>
              <a:defRPr sz="2200" b="0" i="0">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p:txBody>
      </p:sp>
      <p:pic>
        <p:nvPicPr>
          <p:cNvPr id="4" name="Picture 3" descr="A blue and black wavy lines&#10;&#10;AI-generated content may be incorrect.">
            <a:extLst>
              <a:ext uri="{FF2B5EF4-FFF2-40B4-BE49-F238E27FC236}">
                <a16:creationId xmlns:a16="http://schemas.microsoft.com/office/drawing/2014/main" id="{1F33CA37-F1DB-6025-620F-BB6DE46215F7}"/>
              </a:ext>
            </a:extLst>
          </p:cNvPr>
          <p:cNvPicPr>
            <a:picLocks noChangeAspect="1"/>
          </p:cNvPicPr>
          <p:nvPr userDrawn="1"/>
        </p:nvPicPr>
        <p:blipFill>
          <a:blip r:embed="rId2"/>
          <a:srcRect l="37051" t="41987" r="40407" b="34991"/>
          <a:stretch>
            <a:fillRect/>
          </a:stretch>
        </p:blipFill>
        <p:spPr>
          <a:xfrm>
            <a:off x="8098971" y="-1"/>
            <a:ext cx="4093029" cy="2232561"/>
          </a:xfrm>
          <a:prstGeom prst="rect">
            <a:avLst/>
          </a:prstGeom>
        </p:spPr>
      </p:pic>
      <p:pic>
        <p:nvPicPr>
          <p:cNvPr id="9" name="Picture 11">
            <a:extLst>
              <a:ext uri="{FF2B5EF4-FFF2-40B4-BE49-F238E27FC236}">
                <a16:creationId xmlns:a16="http://schemas.microsoft.com/office/drawing/2014/main" id="{1A95E24C-395E-1974-C1B8-77FAA74C8E58}"/>
              </a:ext>
            </a:extLst>
          </p:cNvPr>
          <p:cNvPicPr>
            <a:picLocks noChangeAspect="1"/>
          </p:cNvPicPr>
          <p:nvPr userDrawn="1"/>
        </p:nvPicPr>
        <p:blipFill>
          <a:blip r:embed="rId3"/>
          <a:srcRect/>
          <a:stretch/>
        </p:blipFill>
        <p:spPr>
          <a:xfrm>
            <a:off x="301304" y="6051633"/>
            <a:ext cx="3111979" cy="806367"/>
          </a:xfrm>
          <a:prstGeom prst="rect">
            <a:avLst/>
          </a:prstGeom>
        </p:spPr>
      </p:pic>
    </p:spTree>
    <p:extLst>
      <p:ext uri="{BB962C8B-B14F-4D97-AF65-F5344CB8AC3E}">
        <p14:creationId xmlns:p14="http://schemas.microsoft.com/office/powerpoint/2010/main" val="863177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with graphic sidebar - gradi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9431FE-EE5B-D54B-C7D4-8ED6375185A5}"/>
              </a:ext>
            </a:extLst>
          </p:cNvPr>
          <p:cNvSpPr/>
          <p:nvPr userDrawn="1"/>
        </p:nvSpPr>
        <p:spPr>
          <a:xfrm>
            <a:off x="8107358" y="0"/>
            <a:ext cx="4081467" cy="6858000"/>
          </a:xfrm>
          <a:prstGeom prst="rect">
            <a:avLst/>
          </a:prstGeom>
          <a:gradFill>
            <a:gsLst>
              <a:gs pos="0">
                <a:schemeClr val="accent2"/>
              </a:gs>
              <a:gs pos="83000">
                <a:schemeClr val="accent3"/>
              </a:gs>
              <a:gs pos="99000">
                <a:schemeClr val="accent4"/>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FEFD77F-4CB9-1E67-D39D-9B5ABC44E8B7}"/>
              </a:ext>
            </a:extLst>
          </p:cNvPr>
          <p:cNvSpPr>
            <a:spLocks noGrp="1"/>
          </p:cNvSpPr>
          <p:nvPr>
            <p:ph type="title" hasCustomPrompt="1"/>
          </p:nvPr>
        </p:nvSpPr>
        <p:spPr>
          <a:xfrm>
            <a:off x="552966" y="589971"/>
            <a:ext cx="7008297" cy="698543"/>
          </a:xfrm>
        </p:spPr>
        <p:txBody>
          <a:bodyPr>
            <a:noAutofit/>
          </a:bodyPr>
          <a:lstStyle/>
          <a:p>
            <a:r>
              <a:rPr lang="en-US" dirty="0"/>
              <a:t>One column with graphic sidebar</a:t>
            </a:r>
          </a:p>
        </p:txBody>
      </p:sp>
      <p:sp>
        <p:nvSpPr>
          <p:cNvPr id="6" name="Footer Placeholder 5">
            <a:extLst>
              <a:ext uri="{FF2B5EF4-FFF2-40B4-BE49-F238E27FC236}">
                <a16:creationId xmlns:a16="http://schemas.microsoft.com/office/drawing/2014/main" id="{D277CA1C-30FD-D843-7612-BA47F7030993}"/>
              </a:ext>
            </a:extLst>
          </p:cNvPr>
          <p:cNvSpPr>
            <a:spLocks noGrp="1"/>
          </p:cNvSpPr>
          <p:nvPr>
            <p:ph type="ftr" sz="quarter" idx="10"/>
          </p:nvPr>
        </p:nvSpPr>
        <p:spPr/>
        <p:txBody>
          <a:bodyPr/>
          <a:lstStyle>
            <a:lvl1pPr>
              <a:defRPr>
                <a:solidFill>
                  <a:schemeClr val="bg1"/>
                </a:solidFill>
              </a:defRPr>
            </a:lvl1pPr>
          </a:lstStyle>
          <a:p>
            <a:r>
              <a:rPr lang="en-US"/>
              <a:t>Presentation Title Goes Here</a:t>
            </a:r>
            <a:endParaRPr lang="en-US" dirty="0"/>
          </a:p>
        </p:txBody>
      </p:sp>
      <p:sp>
        <p:nvSpPr>
          <p:cNvPr id="7" name="Slide Number Placeholder 6">
            <a:extLst>
              <a:ext uri="{FF2B5EF4-FFF2-40B4-BE49-F238E27FC236}">
                <a16:creationId xmlns:a16="http://schemas.microsoft.com/office/drawing/2014/main" id="{556A6815-232A-2334-6526-FC5074C00235}"/>
              </a:ext>
            </a:extLst>
          </p:cNvPr>
          <p:cNvSpPr>
            <a:spLocks noGrp="1"/>
          </p:cNvSpPr>
          <p:nvPr>
            <p:ph type="sldNum" sz="quarter" idx="11"/>
          </p:nvPr>
        </p:nvSpPr>
        <p:spPr/>
        <p:txBody>
          <a:bodyPr/>
          <a:lstStyle>
            <a:lvl1pPr>
              <a:defRPr>
                <a:solidFill>
                  <a:schemeClr val="bg1"/>
                </a:solidFill>
              </a:defRPr>
            </a:lvl1pPr>
          </a:lstStyle>
          <a:p>
            <a:fld id="{8EE07FC3-56A4-9244-A054-7A234EAC9748}" type="slidenum">
              <a:rPr lang="en-US" smtClean="0"/>
              <a:pPr/>
              <a:t>‹#›</a:t>
            </a:fld>
            <a:endParaRPr lang="en-US" dirty="0"/>
          </a:p>
        </p:txBody>
      </p:sp>
      <p:sp>
        <p:nvSpPr>
          <p:cNvPr id="12" name="Text Placeholder 11">
            <a:extLst>
              <a:ext uri="{FF2B5EF4-FFF2-40B4-BE49-F238E27FC236}">
                <a16:creationId xmlns:a16="http://schemas.microsoft.com/office/drawing/2014/main" id="{62D3D442-2402-99F9-539E-551154DCDF6E}"/>
              </a:ext>
            </a:extLst>
          </p:cNvPr>
          <p:cNvSpPr>
            <a:spLocks noGrp="1"/>
          </p:cNvSpPr>
          <p:nvPr>
            <p:ph type="body" sz="quarter" idx="12" hasCustomPrompt="1"/>
          </p:nvPr>
        </p:nvSpPr>
        <p:spPr>
          <a:xfrm>
            <a:off x="552450" y="1913654"/>
            <a:ext cx="7008813" cy="3514253"/>
          </a:xfrm>
        </p:spPr>
        <p:txBody>
          <a:bodyPr>
            <a:noAutofit/>
          </a:bodyPr>
          <a:lstStyle>
            <a:lvl1pPr>
              <a:spcBef>
                <a:spcPts val="0"/>
              </a:spcBef>
              <a:spcAft>
                <a:spcPts val="1400"/>
              </a:spcAf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14" name="Text Placeholder 13">
            <a:extLst>
              <a:ext uri="{FF2B5EF4-FFF2-40B4-BE49-F238E27FC236}">
                <a16:creationId xmlns:a16="http://schemas.microsoft.com/office/drawing/2014/main" id="{C63C6CDE-383B-DECE-A77A-E15FFDCAA8B7}"/>
              </a:ext>
            </a:extLst>
          </p:cNvPr>
          <p:cNvSpPr>
            <a:spLocks noGrp="1"/>
          </p:cNvSpPr>
          <p:nvPr>
            <p:ph type="body" sz="quarter" idx="13" hasCustomPrompt="1"/>
          </p:nvPr>
        </p:nvSpPr>
        <p:spPr>
          <a:xfrm>
            <a:off x="552450" y="1529975"/>
            <a:ext cx="5730875" cy="383679"/>
          </a:xfrm>
        </p:spPr>
        <p:txBody>
          <a:bodyPr>
            <a:noAutofit/>
          </a:bodyPr>
          <a:lstStyle>
            <a:lvl1pPr>
              <a:defRPr sz="1800" b="1">
                <a:solidFill>
                  <a:schemeClr val="accent1"/>
                </a:solidFill>
              </a:defRPr>
            </a:lvl1pPr>
          </a:lstStyle>
          <a:p>
            <a:pPr lvl="0"/>
            <a:r>
              <a:rPr lang="en-US" dirty="0"/>
              <a:t>Subhead in orange must be 18 pt. or larger</a:t>
            </a:r>
          </a:p>
        </p:txBody>
      </p:sp>
      <p:sp>
        <p:nvSpPr>
          <p:cNvPr id="17" name="Text Placeholder 16">
            <a:extLst>
              <a:ext uri="{FF2B5EF4-FFF2-40B4-BE49-F238E27FC236}">
                <a16:creationId xmlns:a16="http://schemas.microsoft.com/office/drawing/2014/main" id="{BE51793E-24CC-B5D0-131D-9489BCBBAFB3}"/>
              </a:ext>
            </a:extLst>
          </p:cNvPr>
          <p:cNvSpPr>
            <a:spLocks noGrp="1"/>
          </p:cNvSpPr>
          <p:nvPr>
            <p:ph type="body" sz="quarter" idx="14" hasCustomPrompt="1"/>
          </p:nvPr>
        </p:nvSpPr>
        <p:spPr>
          <a:xfrm>
            <a:off x="8609427" y="1629950"/>
            <a:ext cx="3187700" cy="500464"/>
          </a:xfrm>
        </p:spPr>
        <p:txBody>
          <a:bodyPr anchor="b">
            <a:noAutofit/>
          </a:bodyPr>
          <a:lstStyle>
            <a:lvl1pPr>
              <a:defRPr sz="2200" b="1" i="0">
                <a:solidFill>
                  <a:schemeClr val="bg1"/>
                </a:solidFill>
                <a:latin typeface="Arial" panose="020B0604020202020204" pitchFamily="34" charset="0"/>
                <a:cs typeface="Arial" panose="020B0604020202020204" pitchFamily="34" charset="0"/>
              </a:defRPr>
            </a:lvl1pPr>
          </a:lstStyle>
          <a:p>
            <a:pPr lvl="0"/>
            <a:r>
              <a:rPr lang="en-US" dirty="0"/>
              <a:t>Key Takeaway:</a:t>
            </a:r>
          </a:p>
        </p:txBody>
      </p:sp>
      <p:sp>
        <p:nvSpPr>
          <p:cNvPr id="18" name="Text Placeholder 16">
            <a:extLst>
              <a:ext uri="{FF2B5EF4-FFF2-40B4-BE49-F238E27FC236}">
                <a16:creationId xmlns:a16="http://schemas.microsoft.com/office/drawing/2014/main" id="{00AA8BD3-FF25-A15A-918D-C30696B82D5F}"/>
              </a:ext>
            </a:extLst>
          </p:cNvPr>
          <p:cNvSpPr>
            <a:spLocks noGrp="1"/>
          </p:cNvSpPr>
          <p:nvPr>
            <p:ph type="body" sz="quarter" idx="15" hasCustomPrompt="1"/>
          </p:nvPr>
        </p:nvSpPr>
        <p:spPr>
          <a:xfrm>
            <a:off x="8622934" y="2158229"/>
            <a:ext cx="3187700" cy="2722734"/>
          </a:xfrm>
        </p:spPr>
        <p:txBody>
          <a:bodyPr anchor="t">
            <a:noAutofit/>
          </a:bodyPr>
          <a:lstStyle>
            <a:lvl1pPr>
              <a:lnSpc>
                <a:spcPts val="3100"/>
              </a:lnSpc>
              <a:defRPr sz="2200" b="0" i="0">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p:txBody>
      </p:sp>
      <p:pic>
        <p:nvPicPr>
          <p:cNvPr id="8" name="Picture 11">
            <a:extLst>
              <a:ext uri="{FF2B5EF4-FFF2-40B4-BE49-F238E27FC236}">
                <a16:creationId xmlns:a16="http://schemas.microsoft.com/office/drawing/2014/main" id="{5B6C7D7F-BF2E-09DB-E102-D7C6E8E28268}"/>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809804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sty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E902-BEBE-7ECB-A3E2-A12227EE28B5}"/>
              </a:ext>
            </a:extLst>
          </p:cNvPr>
          <p:cNvSpPr>
            <a:spLocks noGrp="1"/>
          </p:cNvSpPr>
          <p:nvPr>
            <p:ph type="title" hasCustomPrompt="1"/>
          </p:nvPr>
        </p:nvSpPr>
        <p:spPr>
          <a:xfrm>
            <a:off x="538677" y="589971"/>
            <a:ext cx="11146148" cy="698543"/>
          </a:xfrm>
        </p:spPr>
        <p:txBody>
          <a:bodyPr>
            <a:noAutofit/>
          </a:bodyPr>
          <a:lstStyle/>
          <a:p>
            <a:r>
              <a:rPr lang="en-US" dirty="0"/>
              <a:t>Chart style layout – flat graphics, no 3D effects</a:t>
            </a:r>
          </a:p>
        </p:txBody>
      </p:sp>
      <p:sp>
        <p:nvSpPr>
          <p:cNvPr id="3" name="Slide Number Placeholder 2">
            <a:extLst>
              <a:ext uri="{FF2B5EF4-FFF2-40B4-BE49-F238E27FC236}">
                <a16:creationId xmlns:a16="http://schemas.microsoft.com/office/drawing/2014/main" id="{03DBE914-5037-0079-DD7F-DB020AD63C7C}"/>
              </a:ext>
            </a:extLst>
          </p:cNvPr>
          <p:cNvSpPr>
            <a:spLocks noGrp="1"/>
          </p:cNvSpPr>
          <p:nvPr>
            <p:ph type="sldNum" sz="quarter" idx="10"/>
          </p:nvPr>
        </p:nvSpPr>
        <p:spPr/>
        <p:txBody>
          <a:bodyPr/>
          <a:lstStyle/>
          <a:p>
            <a:fld id="{8EE07FC3-56A4-9244-A054-7A234EAC9748}" type="slidenum">
              <a:rPr lang="en-US" smtClean="0"/>
              <a:pPr/>
              <a:t>‹#›</a:t>
            </a:fld>
            <a:endParaRPr lang="en-US" dirty="0"/>
          </a:p>
        </p:txBody>
      </p:sp>
      <p:sp>
        <p:nvSpPr>
          <p:cNvPr id="4" name="Footer Placeholder 3">
            <a:extLst>
              <a:ext uri="{FF2B5EF4-FFF2-40B4-BE49-F238E27FC236}">
                <a16:creationId xmlns:a16="http://schemas.microsoft.com/office/drawing/2014/main" id="{08F9DB7B-486F-785B-7EEF-24C1E48F9B07}"/>
              </a:ext>
            </a:extLst>
          </p:cNvPr>
          <p:cNvSpPr>
            <a:spLocks noGrp="1"/>
          </p:cNvSpPr>
          <p:nvPr>
            <p:ph type="ftr" sz="quarter" idx="11"/>
          </p:nvPr>
        </p:nvSpPr>
        <p:spPr/>
        <p:txBody>
          <a:bodyPr/>
          <a:lstStyle/>
          <a:p>
            <a:r>
              <a:rPr lang="en-US"/>
              <a:t>Presentation Title Goes Here</a:t>
            </a:r>
            <a:endParaRPr lang="en-US" dirty="0"/>
          </a:p>
        </p:txBody>
      </p:sp>
      <p:sp>
        <p:nvSpPr>
          <p:cNvPr id="7" name="Chart Placeholder 6">
            <a:extLst>
              <a:ext uri="{FF2B5EF4-FFF2-40B4-BE49-F238E27FC236}">
                <a16:creationId xmlns:a16="http://schemas.microsoft.com/office/drawing/2014/main" id="{B39B49D3-6FFD-90DD-7DA0-AB9640BA1881}"/>
              </a:ext>
            </a:extLst>
          </p:cNvPr>
          <p:cNvSpPr>
            <a:spLocks noGrp="1"/>
          </p:cNvSpPr>
          <p:nvPr>
            <p:ph type="chart" sz="quarter" idx="12" hasCustomPrompt="1"/>
          </p:nvPr>
        </p:nvSpPr>
        <p:spPr>
          <a:xfrm>
            <a:off x="5300664" y="1543050"/>
            <a:ext cx="6384161" cy="4157663"/>
          </a:xfrm>
        </p:spPr>
        <p:txBody>
          <a:bodyPr>
            <a:normAutofit/>
          </a:bodyPr>
          <a:lstStyle>
            <a:lvl1pPr>
              <a:defRPr sz="1800" b="1"/>
            </a:lvl1pPr>
          </a:lstStyle>
          <a:p>
            <a:r>
              <a:rPr lang="en-US" dirty="0"/>
              <a:t>Chart Title goes here</a:t>
            </a:r>
          </a:p>
        </p:txBody>
      </p:sp>
      <p:sp>
        <p:nvSpPr>
          <p:cNvPr id="9" name="Text Placeholder 8">
            <a:extLst>
              <a:ext uri="{FF2B5EF4-FFF2-40B4-BE49-F238E27FC236}">
                <a16:creationId xmlns:a16="http://schemas.microsoft.com/office/drawing/2014/main" id="{A433476C-8C62-1007-306F-6DE27CEF879E}"/>
              </a:ext>
            </a:extLst>
          </p:cNvPr>
          <p:cNvSpPr>
            <a:spLocks noGrp="1"/>
          </p:cNvSpPr>
          <p:nvPr>
            <p:ph type="body" sz="quarter" idx="13" hasCustomPrompt="1"/>
          </p:nvPr>
        </p:nvSpPr>
        <p:spPr>
          <a:xfrm>
            <a:off x="545144" y="1900238"/>
            <a:ext cx="3733800" cy="3800475"/>
          </a:xfrm>
        </p:spPr>
        <p:txBody>
          <a:bodyPr>
            <a:noAutofit/>
          </a:bodyPr>
          <a:lstStyle>
            <a:lvl1pPr>
              <a:spcBef>
                <a:spcPts val="0"/>
              </a:spcBef>
              <a:spcAft>
                <a:spcPts val="1400"/>
              </a:spcAft>
              <a:defRPr/>
            </a:lvl1pPr>
          </a:lstStyle>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Sint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11" name="Text Placeholder 10">
            <a:extLst>
              <a:ext uri="{FF2B5EF4-FFF2-40B4-BE49-F238E27FC236}">
                <a16:creationId xmlns:a16="http://schemas.microsoft.com/office/drawing/2014/main" id="{ABE116FF-8FF0-9D75-A453-CA220138E685}"/>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dirty="0"/>
              <a:t>Lorem ipsum dolor sit </a:t>
            </a:r>
            <a:r>
              <a:rPr lang="en-US" dirty="0" err="1"/>
              <a:t>amet</a:t>
            </a:r>
            <a:endParaRPr lang="en-US" dirty="0"/>
          </a:p>
        </p:txBody>
      </p:sp>
      <p:pic>
        <p:nvPicPr>
          <p:cNvPr id="8" name="Picture 11">
            <a:extLst>
              <a:ext uri="{FF2B5EF4-FFF2-40B4-BE49-F238E27FC236}">
                <a16:creationId xmlns:a16="http://schemas.microsoft.com/office/drawing/2014/main" id="{E53BA402-41E5-EEED-7D1D-78B6055FDA93}"/>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3884877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tement slide">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CB60A9-F486-FC3E-02B2-B286BDCCB3FB}"/>
              </a:ext>
            </a:extLst>
          </p:cNvPr>
          <p:cNvSpPr>
            <a:spLocks noGrp="1"/>
          </p:cNvSpPr>
          <p:nvPr>
            <p:ph type="sldNum" sz="quarter" idx="10"/>
          </p:nvPr>
        </p:nvSpPr>
        <p:spPr/>
        <p:txBody>
          <a:bodyPr/>
          <a:lstStyle/>
          <a:p>
            <a:fld id="{8EE07FC3-56A4-9244-A054-7A234EAC9748}" type="slidenum">
              <a:rPr lang="en-US" smtClean="0"/>
              <a:pPr/>
              <a:t>‹#›</a:t>
            </a:fld>
            <a:endParaRPr lang="en-US" dirty="0"/>
          </a:p>
        </p:txBody>
      </p:sp>
      <p:sp>
        <p:nvSpPr>
          <p:cNvPr id="4" name="Footer Placeholder 3">
            <a:extLst>
              <a:ext uri="{FF2B5EF4-FFF2-40B4-BE49-F238E27FC236}">
                <a16:creationId xmlns:a16="http://schemas.microsoft.com/office/drawing/2014/main" id="{0A597939-8C2B-81BE-E402-71E3CC8FE177}"/>
              </a:ext>
            </a:extLst>
          </p:cNvPr>
          <p:cNvSpPr>
            <a:spLocks noGrp="1"/>
          </p:cNvSpPr>
          <p:nvPr>
            <p:ph type="ftr" sz="quarter" idx="11"/>
          </p:nvPr>
        </p:nvSpPr>
        <p:spPr/>
        <p:txBody>
          <a:bodyPr/>
          <a:lstStyle/>
          <a:p>
            <a:r>
              <a:rPr lang="en-US"/>
              <a:t>Presentation Title Goes Here</a:t>
            </a:r>
            <a:endParaRPr lang="en-US" dirty="0"/>
          </a:p>
        </p:txBody>
      </p:sp>
      <p:sp>
        <p:nvSpPr>
          <p:cNvPr id="6" name="Text Placeholder 5">
            <a:extLst>
              <a:ext uri="{FF2B5EF4-FFF2-40B4-BE49-F238E27FC236}">
                <a16:creationId xmlns:a16="http://schemas.microsoft.com/office/drawing/2014/main" id="{A4DEDAE7-F405-96F7-655E-D9D7E6C07F57}"/>
              </a:ext>
            </a:extLst>
          </p:cNvPr>
          <p:cNvSpPr>
            <a:spLocks noGrp="1"/>
          </p:cNvSpPr>
          <p:nvPr>
            <p:ph type="body" sz="quarter" idx="12" hasCustomPrompt="1"/>
          </p:nvPr>
        </p:nvSpPr>
        <p:spPr>
          <a:xfrm>
            <a:off x="880782" y="1968314"/>
            <a:ext cx="6457950" cy="2728913"/>
          </a:xfrm>
        </p:spPr>
        <p:txBody>
          <a:bodyPr>
            <a:noAutofit/>
          </a:bodyPr>
          <a:lstStyle>
            <a:lvl1pPr>
              <a:lnSpc>
                <a:spcPts val="4400"/>
              </a:lnSpc>
              <a:defRPr sz="4000" b="1">
                <a:solidFill>
                  <a:schemeClr val="accent1"/>
                </a:solidFill>
              </a:defRPr>
            </a:lvl1pPr>
          </a:lstStyle>
          <a:p>
            <a:pPr lvl="0"/>
            <a:r>
              <a:rPr lang="en-US" dirty="0"/>
              <a:t>This is a “Big Statement” slide. Use it to make a single, important point. This is Arial Bold.</a:t>
            </a:r>
          </a:p>
        </p:txBody>
      </p:sp>
      <p:sp>
        <p:nvSpPr>
          <p:cNvPr id="8" name="Text Placeholder 7">
            <a:extLst>
              <a:ext uri="{FF2B5EF4-FFF2-40B4-BE49-F238E27FC236}">
                <a16:creationId xmlns:a16="http://schemas.microsoft.com/office/drawing/2014/main" id="{1A2BAB6C-811A-DED0-FE00-F96DA52E4976}"/>
              </a:ext>
            </a:extLst>
          </p:cNvPr>
          <p:cNvSpPr>
            <a:spLocks noGrp="1"/>
          </p:cNvSpPr>
          <p:nvPr>
            <p:ph type="body" sz="quarter" idx="13" hasCustomPrompt="1"/>
          </p:nvPr>
        </p:nvSpPr>
        <p:spPr>
          <a:xfrm>
            <a:off x="8120072" y="1941419"/>
            <a:ext cx="3171823" cy="3871913"/>
          </a:xfrm>
        </p:spPr>
        <p:txBody>
          <a:bodyPr>
            <a:noAutofit/>
          </a:bodyPr>
          <a:lstStyle>
            <a:lvl1pPr>
              <a:spcBef>
                <a:spcPts val="0"/>
              </a:spcBef>
              <a:spcAft>
                <a:spcPts val="1400"/>
              </a:spcAft>
              <a:defRPr/>
            </a:lvl1pPr>
          </a:lstStyle>
          <a:p>
            <a:pPr lvl="0"/>
            <a:r>
              <a:rPr lang="en-US" dirty="0"/>
              <a:t>Supporting copy can go here.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p>
          <a:p>
            <a:pPr lvl="0"/>
            <a:r>
              <a:rPr lang="en-US" dirty="0"/>
              <a:t>Sint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pic>
        <p:nvPicPr>
          <p:cNvPr id="5" name="Picture 4" descr="A blue and black wavy lines&#10;&#10;AI-generated content may be incorrect.">
            <a:extLst>
              <a:ext uri="{FF2B5EF4-FFF2-40B4-BE49-F238E27FC236}">
                <a16:creationId xmlns:a16="http://schemas.microsoft.com/office/drawing/2014/main" id="{B964FED3-A254-6D83-A4E5-5A7B5E4B2470}"/>
              </a:ext>
            </a:extLst>
          </p:cNvPr>
          <p:cNvPicPr>
            <a:picLocks noChangeAspect="1"/>
          </p:cNvPicPr>
          <p:nvPr userDrawn="1"/>
        </p:nvPicPr>
        <p:blipFill>
          <a:blip r:embed="rId2"/>
          <a:srcRect l="4213" t="44216" r="42822" b="46815"/>
          <a:stretch>
            <a:fillRect/>
          </a:stretch>
        </p:blipFill>
        <p:spPr>
          <a:xfrm>
            <a:off x="0" y="0"/>
            <a:ext cx="12192000" cy="1102659"/>
          </a:xfrm>
          <a:prstGeom prst="rect">
            <a:avLst/>
          </a:prstGeom>
          <a:gradFill>
            <a:gsLst>
              <a:gs pos="0">
                <a:schemeClr val="accent2"/>
              </a:gs>
              <a:gs pos="68000">
                <a:schemeClr val="accent3"/>
              </a:gs>
              <a:gs pos="99000">
                <a:schemeClr val="accent4"/>
              </a:gs>
            </a:gsLst>
            <a:lin ang="21594000" scaled="0"/>
          </a:gradFill>
        </p:spPr>
      </p:pic>
      <p:pic>
        <p:nvPicPr>
          <p:cNvPr id="9" name="Picture 11">
            <a:extLst>
              <a:ext uri="{FF2B5EF4-FFF2-40B4-BE49-F238E27FC236}">
                <a16:creationId xmlns:a16="http://schemas.microsoft.com/office/drawing/2014/main" id="{4C0528F8-D305-A69F-2D1F-2126D6E64A48}"/>
              </a:ext>
            </a:extLst>
          </p:cNvPr>
          <p:cNvPicPr>
            <a:picLocks noChangeAspect="1"/>
          </p:cNvPicPr>
          <p:nvPr userDrawn="1"/>
        </p:nvPicPr>
        <p:blipFill>
          <a:blip r:embed="rId3"/>
          <a:srcRect/>
          <a:stretch/>
        </p:blipFill>
        <p:spPr>
          <a:xfrm>
            <a:off x="301304" y="6051633"/>
            <a:ext cx="3111979" cy="806367"/>
          </a:xfrm>
          <a:prstGeom prst="rect">
            <a:avLst/>
          </a:prstGeom>
        </p:spPr>
      </p:pic>
    </p:spTree>
    <p:extLst>
      <p:ext uri="{BB962C8B-B14F-4D97-AF65-F5344CB8AC3E}">
        <p14:creationId xmlns:p14="http://schemas.microsoft.com/office/powerpoint/2010/main" val="3688636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mag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ED4DD2-8F5F-F8F0-3F5C-45718AA38479}"/>
              </a:ext>
            </a:extLst>
          </p:cNvPr>
          <p:cNvSpPr>
            <a:spLocks noGrp="1"/>
          </p:cNvSpPr>
          <p:nvPr>
            <p:ph type="pic" sz="quarter" idx="10"/>
          </p:nvPr>
        </p:nvSpPr>
        <p:spPr>
          <a:xfrm>
            <a:off x="6096000" y="0"/>
            <a:ext cx="6092825"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dirty="0"/>
          </a:p>
        </p:txBody>
      </p:sp>
      <p:sp>
        <p:nvSpPr>
          <p:cNvPr id="2" name="Title 1">
            <a:extLst>
              <a:ext uri="{FF2B5EF4-FFF2-40B4-BE49-F238E27FC236}">
                <a16:creationId xmlns:a16="http://schemas.microsoft.com/office/drawing/2014/main" id="{7C2EC3D4-EEB1-867A-7969-8510CC7F2829}"/>
              </a:ext>
            </a:extLst>
          </p:cNvPr>
          <p:cNvSpPr>
            <a:spLocks noGrp="1"/>
          </p:cNvSpPr>
          <p:nvPr>
            <p:ph type="title" hasCustomPrompt="1"/>
          </p:nvPr>
        </p:nvSpPr>
        <p:spPr>
          <a:xfrm>
            <a:off x="552966" y="589971"/>
            <a:ext cx="5543034" cy="698543"/>
          </a:xfrm>
        </p:spPr>
        <p:txBody>
          <a:bodyPr>
            <a:noAutofit/>
          </a:bodyPr>
          <a:lstStyle/>
          <a:p>
            <a:r>
              <a:rPr lang="en-US" dirty="0"/>
              <a:t>Circular image crop – preferred</a:t>
            </a:r>
          </a:p>
        </p:txBody>
      </p:sp>
      <p:sp>
        <p:nvSpPr>
          <p:cNvPr id="8" name="Text Placeholder 8">
            <a:extLst>
              <a:ext uri="{FF2B5EF4-FFF2-40B4-BE49-F238E27FC236}">
                <a16:creationId xmlns:a16="http://schemas.microsoft.com/office/drawing/2014/main" id="{5E27B9B9-E0A9-31CD-DEAE-346925EBDDE7}"/>
              </a:ext>
            </a:extLst>
          </p:cNvPr>
          <p:cNvSpPr>
            <a:spLocks noGrp="1"/>
          </p:cNvSpPr>
          <p:nvPr>
            <p:ph type="body" sz="quarter" idx="13" hasCustomPrompt="1"/>
          </p:nvPr>
        </p:nvSpPr>
        <p:spPr>
          <a:xfrm>
            <a:off x="545143" y="1900238"/>
            <a:ext cx="4569782" cy="3800475"/>
          </a:xfrm>
        </p:spPr>
        <p:txBody>
          <a:bodyPr>
            <a:noAutofit/>
          </a:bodyPr>
          <a:lstStyle>
            <a:lvl1pPr>
              <a:spcBef>
                <a:spcPts val="0"/>
              </a:spcBef>
              <a:spcAft>
                <a:spcPts val="1400"/>
              </a:spcAf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9" name="Text Placeholder 10">
            <a:extLst>
              <a:ext uri="{FF2B5EF4-FFF2-40B4-BE49-F238E27FC236}">
                <a16:creationId xmlns:a16="http://schemas.microsoft.com/office/drawing/2014/main" id="{D2CD9048-DC03-7852-0E37-51DD363FACC4}"/>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dirty="0"/>
              <a:t>Lorem ipsum dolor sit </a:t>
            </a:r>
            <a:r>
              <a:rPr lang="en-US" dirty="0" err="1"/>
              <a:t>amet</a:t>
            </a:r>
            <a:endParaRPr lang="en-US" dirty="0"/>
          </a:p>
        </p:txBody>
      </p:sp>
      <p:sp>
        <p:nvSpPr>
          <p:cNvPr id="3" name="Footer Placeholder 2">
            <a:extLst>
              <a:ext uri="{FF2B5EF4-FFF2-40B4-BE49-F238E27FC236}">
                <a16:creationId xmlns:a16="http://schemas.microsoft.com/office/drawing/2014/main" id="{C333D691-9F32-F408-1234-0CBA98E365B2}"/>
              </a:ext>
            </a:extLst>
          </p:cNvPr>
          <p:cNvSpPr>
            <a:spLocks noGrp="1"/>
          </p:cNvSpPr>
          <p:nvPr>
            <p:ph type="ftr" sz="quarter" idx="15"/>
          </p:nvPr>
        </p:nvSpPr>
        <p:spPr/>
        <p:txBody>
          <a:bodyPr/>
          <a:lstStyle>
            <a:lvl1pPr>
              <a:defRPr>
                <a:solidFill>
                  <a:schemeClr val="bg1"/>
                </a:solidFill>
              </a:defRPr>
            </a:lvl1pPr>
          </a:lstStyle>
          <a:p>
            <a:r>
              <a:rPr lang="en-US"/>
              <a:t>Presentation Title Goes Here</a:t>
            </a:r>
            <a:endParaRPr lang="en-US" dirty="0"/>
          </a:p>
        </p:txBody>
      </p:sp>
      <p:sp>
        <p:nvSpPr>
          <p:cNvPr id="13" name="Slide Number Placeholder 12">
            <a:extLst>
              <a:ext uri="{FF2B5EF4-FFF2-40B4-BE49-F238E27FC236}">
                <a16:creationId xmlns:a16="http://schemas.microsoft.com/office/drawing/2014/main" id="{B7816186-2B14-BE70-3A7D-D7CB482F6C69}"/>
              </a:ext>
            </a:extLst>
          </p:cNvPr>
          <p:cNvSpPr>
            <a:spLocks noGrp="1"/>
          </p:cNvSpPr>
          <p:nvPr>
            <p:ph type="sldNum" sz="quarter" idx="16"/>
          </p:nvPr>
        </p:nvSpPr>
        <p:spPr/>
        <p:txBody>
          <a:bodyPr/>
          <a:lstStyle>
            <a:lvl1pPr>
              <a:defRPr>
                <a:solidFill>
                  <a:schemeClr val="bg1"/>
                </a:solidFill>
              </a:defRPr>
            </a:lvl1pPr>
          </a:lstStyle>
          <a:p>
            <a:fld id="{8EE07FC3-56A4-9244-A054-7A234EAC9748}" type="slidenum">
              <a:rPr lang="en-US" smtClean="0"/>
              <a:pPr/>
              <a:t>‹#›</a:t>
            </a:fld>
            <a:endParaRPr lang="en-US" dirty="0"/>
          </a:p>
        </p:txBody>
      </p:sp>
      <p:pic>
        <p:nvPicPr>
          <p:cNvPr id="7" name="Picture 11">
            <a:extLst>
              <a:ext uri="{FF2B5EF4-FFF2-40B4-BE49-F238E27FC236}">
                <a16:creationId xmlns:a16="http://schemas.microsoft.com/office/drawing/2014/main" id="{F0B59717-5B0A-806A-BEDB-7893A4212EC6}"/>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838616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mage rectang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EC3D4-EEB1-867A-7969-8510CC7F2829}"/>
              </a:ext>
            </a:extLst>
          </p:cNvPr>
          <p:cNvSpPr>
            <a:spLocks noGrp="1"/>
          </p:cNvSpPr>
          <p:nvPr>
            <p:ph type="title" hasCustomPrompt="1"/>
          </p:nvPr>
        </p:nvSpPr>
        <p:spPr>
          <a:xfrm>
            <a:off x="538678" y="589971"/>
            <a:ext cx="5347772" cy="698543"/>
          </a:xfrm>
        </p:spPr>
        <p:txBody>
          <a:bodyPr>
            <a:noAutofit/>
          </a:bodyPr>
          <a:lstStyle/>
          <a:p>
            <a:r>
              <a:rPr lang="en-US" dirty="0"/>
              <a:t>Half-page rectangular image</a:t>
            </a:r>
          </a:p>
        </p:txBody>
      </p:sp>
      <p:sp>
        <p:nvSpPr>
          <p:cNvPr id="8" name="Text Placeholder 8">
            <a:extLst>
              <a:ext uri="{FF2B5EF4-FFF2-40B4-BE49-F238E27FC236}">
                <a16:creationId xmlns:a16="http://schemas.microsoft.com/office/drawing/2014/main" id="{5E27B9B9-E0A9-31CD-DEAE-346925EBDDE7}"/>
              </a:ext>
            </a:extLst>
          </p:cNvPr>
          <p:cNvSpPr>
            <a:spLocks noGrp="1"/>
          </p:cNvSpPr>
          <p:nvPr>
            <p:ph type="body" sz="quarter" idx="13" hasCustomPrompt="1"/>
          </p:nvPr>
        </p:nvSpPr>
        <p:spPr>
          <a:xfrm>
            <a:off x="545143" y="1900238"/>
            <a:ext cx="4569782" cy="3800475"/>
          </a:xfrm>
        </p:spPr>
        <p:txBody>
          <a:bodyPr>
            <a:noAutofit/>
          </a:bodyPr>
          <a:lstStyle>
            <a:lvl1pPr>
              <a:spcBef>
                <a:spcPts val="0"/>
              </a:spcBef>
              <a:spcAft>
                <a:spcPts val="1400"/>
              </a:spcAft>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p:txBody>
      </p:sp>
      <p:sp>
        <p:nvSpPr>
          <p:cNvPr id="9" name="Text Placeholder 10">
            <a:extLst>
              <a:ext uri="{FF2B5EF4-FFF2-40B4-BE49-F238E27FC236}">
                <a16:creationId xmlns:a16="http://schemas.microsoft.com/office/drawing/2014/main" id="{D2CD9048-DC03-7852-0E37-51DD363FACC4}"/>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dirty="0"/>
              <a:t>Lorem ipsum dolor sit </a:t>
            </a:r>
            <a:r>
              <a:rPr lang="en-US" dirty="0" err="1"/>
              <a:t>amet</a:t>
            </a:r>
            <a:endParaRPr lang="en-US" dirty="0"/>
          </a:p>
        </p:txBody>
      </p:sp>
      <p:sp>
        <p:nvSpPr>
          <p:cNvPr id="3" name="Footer Placeholder 2">
            <a:extLst>
              <a:ext uri="{FF2B5EF4-FFF2-40B4-BE49-F238E27FC236}">
                <a16:creationId xmlns:a16="http://schemas.microsoft.com/office/drawing/2014/main" id="{C333D691-9F32-F408-1234-0CBA98E365B2}"/>
              </a:ext>
            </a:extLst>
          </p:cNvPr>
          <p:cNvSpPr>
            <a:spLocks noGrp="1"/>
          </p:cNvSpPr>
          <p:nvPr>
            <p:ph type="ftr" sz="quarter" idx="15"/>
          </p:nvPr>
        </p:nvSpPr>
        <p:spPr/>
        <p:txBody>
          <a:bodyPr/>
          <a:lstStyle>
            <a:lvl1pPr>
              <a:defRPr>
                <a:solidFill>
                  <a:schemeClr val="bg1"/>
                </a:solidFill>
              </a:defRPr>
            </a:lvl1pPr>
          </a:lstStyle>
          <a:p>
            <a:r>
              <a:rPr lang="en-US"/>
              <a:t>Presentation Title Goes Here</a:t>
            </a:r>
            <a:endParaRPr lang="en-US" dirty="0"/>
          </a:p>
        </p:txBody>
      </p:sp>
      <p:sp>
        <p:nvSpPr>
          <p:cNvPr id="13" name="Slide Number Placeholder 12">
            <a:extLst>
              <a:ext uri="{FF2B5EF4-FFF2-40B4-BE49-F238E27FC236}">
                <a16:creationId xmlns:a16="http://schemas.microsoft.com/office/drawing/2014/main" id="{B7816186-2B14-BE70-3A7D-D7CB482F6C69}"/>
              </a:ext>
            </a:extLst>
          </p:cNvPr>
          <p:cNvSpPr>
            <a:spLocks noGrp="1"/>
          </p:cNvSpPr>
          <p:nvPr>
            <p:ph type="sldNum" sz="quarter" idx="16"/>
          </p:nvPr>
        </p:nvSpPr>
        <p:spPr/>
        <p:txBody>
          <a:bodyPr/>
          <a:lstStyle>
            <a:lvl1pPr>
              <a:defRPr>
                <a:solidFill>
                  <a:schemeClr val="bg1"/>
                </a:solidFill>
              </a:defRPr>
            </a:lvl1pPr>
          </a:lstStyle>
          <a:p>
            <a:fld id="{8EE07FC3-56A4-9244-A054-7A234EAC9748}" type="slidenum">
              <a:rPr lang="en-US" smtClean="0"/>
              <a:pPr/>
              <a:t>‹#›</a:t>
            </a:fld>
            <a:endParaRPr lang="en-US" dirty="0"/>
          </a:p>
        </p:txBody>
      </p:sp>
      <p:sp>
        <p:nvSpPr>
          <p:cNvPr id="6" name="Picture Placeholder 5">
            <a:extLst>
              <a:ext uri="{FF2B5EF4-FFF2-40B4-BE49-F238E27FC236}">
                <a16:creationId xmlns:a16="http://schemas.microsoft.com/office/drawing/2014/main" id="{818E9790-12C8-ECB9-B6ED-33ADB2D72E65}"/>
              </a:ext>
            </a:extLst>
          </p:cNvPr>
          <p:cNvSpPr>
            <a:spLocks noGrp="1"/>
          </p:cNvSpPr>
          <p:nvPr>
            <p:ph type="pic" sz="quarter" idx="17"/>
          </p:nvPr>
        </p:nvSpPr>
        <p:spPr>
          <a:xfrm>
            <a:off x="6096000" y="0"/>
            <a:ext cx="6096000" cy="6858000"/>
          </a:xfrm>
        </p:spPr>
        <p:txBody>
          <a:bodyPr/>
          <a:lstStyle/>
          <a:p>
            <a:endParaRPr lang="en-US"/>
          </a:p>
        </p:txBody>
      </p:sp>
      <p:pic>
        <p:nvPicPr>
          <p:cNvPr id="7" name="Picture 11">
            <a:extLst>
              <a:ext uri="{FF2B5EF4-FFF2-40B4-BE49-F238E27FC236}">
                <a16:creationId xmlns:a16="http://schemas.microsoft.com/office/drawing/2014/main" id="{CDCD1586-E2CB-3F77-BB24-F486282F1E76}"/>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2824310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1BAA21C-AD42-F860-F855-2DFC61E36B2C}"/>
              </a:ext>
            </a:extLst>
          </p:cNvPr>
          <p:cNvSpPr>
            <a:spLocks noGrp="1"/>
          </p:cNvSpPr>
          <p:nvPr>
            <p:ph type="pic" sz="quarter" idx="14"/>
          </p:nvPr>
        </p:nvSpPr>
        <p:spPr>
          <a:xfrm>
            <a:off x="6257925" y="0"/>
            <a:ext cx="5930900"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dirty="0"/>
          </a:p>
        </p:txBody>
      </p:sp>
      <p:sp>
        <p:nvSpPr>
          <p:cNvPr id="2" name="Title 1">
            <a:extLst>
              <a:ext uri="{FF2B5EF4-FFF2-40B4-BE49-F238E27FC236}">
                <a16:creationId xmlns:a16="http://schemas.microsoft.com/office/drawing/2014/main" id="{C541BA41-E356-033B-D66F-BEF2395DAD37}"/>
              </a:ext>
            </a:extLst>
          </p:cNvPr>
          <p:cNvSpPr>
            <a:spLocks noGrp="1"/>
          </p:cNvSpPr>
          <p:nvPr>
            <p:ph type="title" hasCustomPrompt="1"/>
          </p:nvPr>
        </p:nvSpPr>
        <p:spPr>
          <a:xfrm>
            <a:off x="524390" y="561395"/>
            <a:ext cx="4962010" cy="1481717"/>
          </a:xfrm>
        </p:spPr>
        <p:txBody>
          <a:bodyPr>
            <a:noAutofit/>
          </a:bodyPr>
          <a:lstStyle>
            <a:lvl1pPr>
              <a:lnSpc>
                <a:spcPts val="3300"/>
              </a:lnSpc>
              <a:defRPr/>
            </a:lvl1pPr>
          </a:lstStyle>
          <a:p>
            <a:r>
              <a:rPr lang="en-US" dirty="0"/>
              <a:t>Connecting with your</a:t>
            </a:r>
            <a:br>
              <a:rPr lang="en-US" dirty="0"/>
            </a:br>
            <a:r>
              <a:rPr lang="en-US" dirty="0"/>
              <a:t>target audience is simple with GBTA.</a:t>
            </a:r>
          </a:p>
        </p:txBody>
      </p:sp>
      <p:sp>
        <p:nvSpPr>
          <p:cNvPr id="3" name="Slide Number Placeholder 2">
            <a:extLst>
              <a:ext uri="{FF2B5EF4-FFF2-40B4-BE49-F238E27FC236}">
                <a16:creationId xmlns:a16="http://schemas.microsoft.com/office/drawing/2014/main" id="{A19B5F1A-4656-EEF8-CBFA-EBA88BE9241A}"/>
              </a:ext>
            </a:extLst>
          </p:cNvPr>
          <p:cNvSpPr>
            <a:spLocks noGrp="1"/>
          </p:cNvSpPr>
          <p:nvPr>
            <p:ph type="sldNum" sz="quarter" idx="10"/>
          </p:nvPr>
        </p:nvSpPr>
        <p:spPr>
          <a:xfrm>
            <a:off x="11318789" y="6261051"/>
            <a:ext cx="380324" cy="365125"/>
          </a:xfrm>
        </p:spPr>
        <p:txBody>
          <a:bodyPr/>
          <a:lstStyle>
            <a:lvl1pPr>
              <a:defRPr>
                <a:solidFill>
                  <a:schemeClr val="bg1"/>
                </a:solidFill>
              </a:defRPr>
            </a:lvl1pPr>
          </a:lstStyle>
          <a:p>
            <a:fld id="{8EE07FC3-56A4-9244-A054-7A234EAC9748}" type="slidenum">
              <a:rPr lang="en-US" smtClean="0"/>
              <a:pPr/>
              <a:t>‹#›</a:t>
            </a:fld>
            <a:endParaRPr lang="en-US" dirty="0"/>
          </a:p>
        </p:txBody>
      </p:sp>
      <p:sp>
        <p:nvSpPr>
          <p:cNvPr id="4" name="Footer Placeholder 3">
            <a:extLst>
              <a:ext uri="{FF2B5EF4-FFF2-40B4-BE49-F238E27FC236}">
                <a16:creationId xmlns:a16="http://schemas.microsoft.com/office/drawing/2014/main" id="{4B4D404F-A4F4-9258-9EF7-0CD53C31A3EF}"/>
              </a:ext>
            </a:extLst>
          </p:cNvPr>
          <p:cNvSpPr>
            <a:spLocks noGrp="1"/>
          </p:cNvSpPr>
          <p:nvPr>
            <p:ph type="ftr" sz="quarter" idx="11"/>
          </p:nvPr>
        </p:nvSpPr>
        <p:spPr>
          <a:xfrm>
            <a:off x="6785097" y="6261050"/>
            <a:ext cx="4526280" cy="365125"/>
          </a:xfrm>
        </p:spPr>
        <p:txBody>
          <a:bodyPr/>
          <a:lstStyle>
            <a:lvl1pPr>
              <a:defRPr>
                <a:solidFill>
                  <a:schemeClr val="bg1"/>
                </a:solidFill>
              </a:defRPr>
            </a:lvl1pPr>
          </a:lstStyle>
          <a:p>
            <a:r>
              <a:rPr lang="en-US"/>
              <a:t>Presentation Title Goes Here</a:t>
            </a:r>
            <a:endParaRPr lang="en-US" dirty="0"/>
          </a:p>
        </p:txBody>
      </p:sp>
      <p:sp>
        <p:nvSpPr>
          <p:cNvPr id="7" name="Text Placeholder 6">
            <a:extLst>
              <a:ext uri="{FF2B5EF4-FFF2-40B4-BE49-F238E27FC236}">
                <a16:creationId xmlns:a16="http://schemas.microsoft.com/office/drawing/2014/main" id="{8EFE31E1-0181-FE7B-E064-B1DBDD334CF8}"/>
              </a:ext>
            </a:extLst>
          </p:cNvPr>
          <p:cNvSpPr>
            <a:spLocks noGrp="1"/>
          </p:cNvSpPr>
          <p:nvPr>
            <p:ph type="body" sz="quarter" idx="12" hasCustomPrompt="1"/>
          </p:nvPr>
        </p:nvSpPr>
        <p:spPr>
          <a:xfrm>
            <a:off x="538162" y="2057400"/>
            <a:ext cx="4948237" cy="2000250"/>
          </a:xfrm>
        </p:spPr>
        <p:txBody>
          <a:bodyPr>
            <a:noAutofit/>
          </a:bodyPr>
          <a:lstStyle>
            <a:lvl1pPr>
              <a:lnSpc>
                <a:spcPts val="2000"/>
              </a:lnSpc>
              <a:spcBef>
                <a:spcPts val="0"/>
              </a:spcBef>
              <a:defRPr sz="1400"/>
            </a:lvl1pPr>
          </a:lstStyle>
          <a:p>
            <a:pPr lvl="0"/>
            <a:r>
              <a:rPr lang="en-US" dirty="0"/>
              <a:t>Opportunities exist worldwide for exhibiting, sponsorship and digital outreach. Whether you’re looking to gain valuable face-to-face networking time, align your brand with key industry figures or capitalize on the largest audience of business travel professionals in the world, GBTA can help your organization tell your story to reach your goals.</a:t>
            </a:r>
          </a:p>
        </p:txBody>
      </p:sp>
      <p:sp>
        <p:nvSpPr>
          <p:cNvPr id="8" name="Text Placeholder 6">
            <a:extLst>
              <a:ext uri="{FF2B5EF4-FFF2-40B4-BE49-F238E27FC236}">
                <a16:creationId xmlns:a16="http://schemas.microsoft.com/office/drawing/2014/main" id="{3A6325E9-4293-A699-EC7B-E44CED3F79FA}"/>
              </a:ext>
            </a:extLst>
          </p:cNvPr>
          <p:cNvSpPr>
            <a:spLocks noGrp="1"/>
          </p:cNvSpPr>
          <p:nvPr>
            <p:ph type="body" sz="quarter" idx="13" hasCustomPrompt="1"/>
          </p:nvPr>
        </p:nvSpPr>
        <p:spPr>
          <a:xfrm>
            <a:off x="538162" y="4277305"/>
            <a:ext cx="4948238" cy="381000"/>
          </a:xfrm>
        </p:spPr>
        <p:txBody>
          <a:bodyPr anchor="b">
            <a:noAutofit/>
          </a:bodyPr>
          <a:lstStyle>
            <a:lvl1pPr>
              <a:lnSpc>
                <a:spcPts val="2000"/>
              </a:lnSpc>
              <a:spcBef>
                <a:spcPts val="0"/>
              </a:spcBef>
              <a:defRPr sz="1400" b="1" i="0">
                <a:latin typeface="Arial" panose="020B0604020202020204" pitchFamily="34" charset="0"/>
                <a:cs typeface="Arial" panose="020B0604020202020204" pitchFamily="34" charset="0"/>
              </a:defRPr>
            </a:lvl1pPr>
          </a:lstStyle>
          <a:p>
            <a:pPr lvl="0"/>
            <a:r>
              <a:rPr lang="en-US" dirty="0"/>
              <a:t>For more information:</a:t>
            </a:r>
          </a:p>
        </p:txBody>
      </p:sp>
      <p:sp>
        <p:nvSpPr>
          <p:cNvPr id="16" name="Text Placeholder 15">
            <a:extLst>
              <a:ext uri="{FF2B5EF4-FFF2-40B4-BE49-F238E27FC236}">
                <a16:creationId xmlns:a16="http://schemas.microsoft.com/office/drawing/2014/main" id="{DCDEB083-2A91-59B4-172E-C4C61C2ABAF9}"/>
              </a:ext>
            </a:extLst>
          </p:cNvPr>
          <p:cNvSpPr>
            <a:spLocks noGrp="1"/>
          </p:cNvSpPr>
          <p:nvPr>
            <p:ph type="body" sz="quarter" idx="15" hasCustomPrompt="1"/>
          </p:nvPr>
        </p:nvSpPr>
        <p:spPr>
          <a:xfrm>
            <a:off x="538162" y="4664474"/>
            <a:ext cx="2805112" cy="914400"/>
          </a:xfrm>
        </p:spPr>
        <p:txBody>
          <a:bodyPr>
            <a:noAutofit/>
          </a:bodyPr>
          <a:lstStyle>
            <a:lvl1pPr>
              <a:lnSpc>
                <a:spcPts val="2000"/>
              </a:lnSpc>
              <a:spcBef>
                <a:spcPts val="0"/>
              </a:spcBef>
              <a:defRPr sz="1200"/>
            </a:lvl1pPr>
            <a:lvl2pPr>
              <a:defRPr sz="1200"/>
            </a:lvl2pPr>
            <a:lvl3pPr>
              <a:defRPr sz="1200"/>
            </a:lvl3pPr>
            <a:lvl4pPr>
              <a:defRPr sz="1200"/>
            </a:lvl4pPr>
            <a:lvl5pPr>
              <a:defRPr sz="1200"/>
            </a:lvl5pPr>
          </a:lstStyle>
          <a:p>
            <a:pPr lvl="0"/>
            <a:r>
              <a:rPr lang="en-US" dirty="0" err="1"/>
              <a:t>sponsor@gbta.org</a:t>
            </a:r>
            <a:endParaRPr lang="en-US" dirty="0"/>
          </a:p>
          <a:p>
            <a:pPr lvl="0"/>
            <a:r>
              <a:rPr lang="en-US" dirty="0"/>
              <a:t>+1 888 224 3675</a:t>
            </a:r>
          </a:p>
          <a:p>
            <a:pPr lvl="0"/>
            <a:r>
              <a:rPr lang="en-US" dirty="0" err="1"/>
              <a:t>gbta.org</a:t>
            </a:r>
            <a:r>
              <a:rPr lang="en-US" dirty="0"/>
              <a:t>/sponsor</a:t>
            </a:r>
          </a:p>
        </p:txBody>
      </p:sp>
      <p:pic>
        <p:nvPicPr>
          <p:cNvPr id="9" name="Picture 11">
            <a:extLst>
              <a:ext uri="{FF2B5EF4-FFF2-40B4-BE49-F238E27FC236}">
                <a16:creationId xmlns:a16="http://schemas.microsoft.com/office/drawing/2014/main" id="{F6756621-4082-1F98-1EA7-C201A1F3C8FD}"/>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662144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all-out or big quote 1">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451BB97-2FC2-230B-E2BA-353DCFACE966}"/>
              </a:ext>
            </a:extLst>
          </p:cNvPr>
          <p:cNvSpPr>
            <a:spLocks noGrp="1"/>
          </p:cNvSpPr>
          <p:nvPr>
            <p:ph type="pic" sz="quarter" idx="11"/>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81540" y="1447221"/>
            <a:ext cx="4847709" cy="1867479"/>
          </a:xfrm>
        </p:spPr>
        <p:txBody>
          <a:bodyPr>
            <a:noAutofit/>
          </a:bodyPr>
          <a:lstStyle>
            <a:lvl1pPr>
              <a:lnSpc>
                <a:spcPts val="4400"/>
              </a:lnSpc>
              <a:defRPr sz="4000">
                <a:solidFill>
                  <a:schemeClr val="bg1"/>
                </a:solidFill>
              </a:defRPr>
            </a:lvl1pPr>
          </a:lstStyle>
          <a:p>
            <a:r>
              <a:rPr lang="en-US" dirty="0"/>
              <a:t>We are building our collective future together</a:t>
            </a:r>
          </a:p>
        </p:txBody>
      </p:sp>
      <p:sp>
        <p:nvSpPr>
          <p:cNvPr id="6" name="Text Placeholder 5">
            <a:extLst>
              <a:ext uri="{FF2B5EF4-FFF2-40B4-BE49-F238E27FC236}">
                <a16:creationId xmlns:a16="http://schemas.microsoft.com/office/drawing/2014/main" id="{5133D1A9-E417-A74A-4A36-34C97A5B2074}"/>
              </a:ext>
            </a:extLst>
          </p:cNvPr>
          <p:cNvSpPr>
            <a:spLocks noGrp="1"/>
          </p:cNvSpPr>
          <p:nvPr>
            <p:ph type="body" sz="quarter" idx="10" hasCustomPrompt="1"/>
          </p:nvPr>
        </p:nvSpPr>
        <p:spPr>
          <a:xfrm>
            <a:off x="581540" y="942975"/>
            <a:ext cx="4276725" cy="385763"/>
          </a:xfrm>
        </p:spPr>
        <p:txBody>
          <a:bodyPr/>
          <a:lstStyle>
            <a:lvl1pPr>
              <a:defRPr b="1">
                <a:solidFill>
                  <a:schemeClr val="bg1"/>
                </a:solidFill>
              </a:defRPr>
            </a:lvl1pPr>
          </a:lstStyle>
          <a:p>
            <a:pPr lvl="0"/>
            <a:r>
              <a:rPr lang="en-US" dirty="0"/>
              <a:t>This is a call-out or big quote:</a:t>
            </a:r>
          </a:p>
        </p:txBody>
      </p:sp>
    </p:spTree>
    <p:extLst>
      <p:ext uri="{BB962C8B-B14F-4D97-AF65-F5344CB8AC3E}">
        <p14:creationId xmlns:p14="http://schemas.microsoft.com/office/powerpoint/2010/main" val="1769693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ll-out or big quote slide 2">
    <p:bg>
      <p:bgPr>
        <a:gradFill>
          <a:gsLst>
            <a:gs pos="0">
              <a:schemeClr val="accent2"/>
            </a:gs>
            <a:gs pos="83000">
              <a:schemeClr val="accent3"/>
            </a:gs>
            <a:gs pos="99000">
              <a:schemeClr val="accent4"/>
            </a:gs>
          </a:gsLst>
          <a:lin ang="21594000" scaled="0"/>
        </a:gra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5875F9F-681D-9480-3403-04AD7A895677}"/>
              </a:ext>
            </a:extLst>
          </p:cNvPr>
          <p:cNvSpPr/>
          <p:nvPr userDrawn="1"/>
        </p:nvSpPr>
        <p:spPr>
          <a:xfrm>
            <a:off x="2" y="0"/>
            <a:ext cx="5379407" cy="5339670"/>
          </a:xfrm>
          <a:custGeom>
            <a:avLst/>
            <a:gdLst>
              <a:gd name="connsiteX0" fmla="*/ 0 w 5379407"/>
              <a:gd name="connsiteY0" fmla="*/ 0 h 5339670"/>
              <a:gd name="connsiteX1" fmla="*/ 4790318 w 5379407"/>
              <a:gd name="connsiteY1" fmla="*/ 0 h 5339670"/>
              <a:gd name="connsiteX2" fmla="*/ 4960260 w 5379407"/>
              <a:gd name="connsiteY2" fmla="*/ 276205 h 5339670"/>
              <a:gd name="connsiteX3" fmla="*/ 5379407 w 5379407"/>
              <a:gd name="connsiteY3" fmla="*/ 1910670 h 5339670"/>
              <a:gd name="connsiteX4" fmla="*/ 1906612 w 5379407"/>
              <a:gd name="connsiteY4" fmla="*/ 5339670 h 5339670"/>
              <a:gd name="connsiteX5" fmla="*/ 251272 w 5379407"/>
              <a:gd name="connsiteY5" fmla="*/ 4925808 h 5339670"/>
              <a:gd name="connsiteX6" fmla="*/ 0 w 5379407"/>
              <a:gd name="connsiteY6" fmla="*/ 4775082 h 533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9407" h="5339670">
                <a:moveTo>
                  <a:pt x="0" y="0"/>
                </a:moveTo>
                <a:lnTo>
                  <a:pt x="4790318" y="0"/>
                </a:lnTo>
                <a:lnTo>
                  <a:pt x="4960260" y="276205"/>
                </a:lnTo>
                <a:cubicBezTo>
                  <a:pt x="5227569" y="762072"/>
                  <a:pt x="5379407" y="1318863"/>
                  <a:pt x="5379407" y="1910670"/>
                </a:cubicBezTo>
                <a:cubicBezTo>
                  <a:pt x="5379407" y="3804454"/>
                  <a:pt x="3824584" y="5339670"/>
                  <a:pt x="1906612" y="5339670"/>
                </a:cubicBezTo>
                <a:cubicBezTo>
                  <a:pt x="1307246" y="5339670"/>
                  <a:pt x="743343" y="5189747"/>
                  <a:pt x="251272" y="4925808"/>
                </a:cubicBezTo>
                <a:lnTo>
                  <a:pt x="0" y="47750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31699" y="1454535"/>
            <a:ext cx="4847709" cy="1867479"/>
          </a:xfrm>
        </p:spPr>
        <p:txBody>
          <a:bodyPr>
            <a:noAutofit/>
          </a:bodyPr>
          <a:lstStyle>
            <a:lvl1pPr>
              <a:lnSpc>
                <a:spcPts val="4400"/>
              </a:lnSpc>
              <a:defRPr sz="4000">
                <a:solidFill>
                  <a:schemeClr val="accent1"/>
                </a:solidFill>
              </a:defRPr>
            </a:lvl1pPr>
          </a:lstStyle>
          <a:p>
            <a:r>
              <a:rPr lang="en-US" dirty="0"/>
              <a:t>We are building our collective future together</a:t>
            </a:r>
          </a:p>
        </p:txBody>
      </p:sp>
      <p:sp>
        <p:nvSpPr>
          <p:cNvPr id="6" name="Text Placeholder 5">
            <a:extLst>
              <a:ext uri="{FF2B5EF4-FFF2-40B4-BE49-F238E27FC236}">
                <a16:creationId xmlns:a16="http://schemas.microsoft.com/office/drawing/2014/main" id="{5133D1A9-E417-A74A-4A36-34C97A5B2074}"/>
              </a:ext>
            </a:extLst>
          </p:cNvPr>
          <p:cNvSpPr>
            <a:spLocks noGrp="1"/>
          </p:cNvSpPr>
          <p:nvPr>
            <p:ph type="body" sz="quarter" idx="10" hasCustomPrompt="1"/>
          </p:nvPr>
        </p:nvSpPr>
        <p:spPr>
          <a:xfrm>
            <a:off x="545987" y="958446"/>
            <a:ext cx="4276725" cy="385763"/>
          </a:xfrm>
        </p:spPr>
        <p:txBody>
          <a:bodyPr>
            <a:noAutofit/>
          </a:bodyPr>
          <a:lstStyle>
            <a:lvl1pPr>
              <a:defRPr b="1">
                <a:solidFill>
                  <a:schemeClr val="tx1"/>
                </a:solidFill>
              </a:defRPr>
            </a:lvl1pPr>
          </a:lstStyle>
          <a:p>
            <a:pPr lvl="0"/>
            <a:r>
              <a:rPr lang="en-US" dirty="0"/>
              <a:t>This is a call-out or big quote:</a:t>
            </a:r>
          </a:p>
        </p:txBody>
      </p:sp>
      <p:sp>
        <p:nvSpPr>
          <p:cNvPr id="24" name="Picture Placeholder 23">
            <a:extLst>
              <a:ext uri="{FF2B5EF4-FFF2-40B4-BE49-F238E27FC236}">
                <a16:creationId xmlns:a16="http://schemas.microsoft.com/office/drawing/2014/main" id="{45C0C9F2-CB4C-A40E-823E-3E9D3083755A}"/>
              </a:ext>
            </a:extLst>
          </p:cNvPr>
          <p:cNvSpPr>
            <a:spLocks noGrp="1"/>
          </p:cNvSpPr>
          <p:nvPr>
            <p:ph type="pic" sz="quarter" idx="11"/>
          </p:nvPr>
        </p:nvSpPr>
        <p:spPr>
          <a:xfrm>
            <a:off x="5677858" y="0"/>
            <a:ext cx="6514143" cy="6858000"/>
          </a:xfrm>
          <a:custGeom>
            <a:avLst/>
            <a:gdLst>
              <a:gd name="connsiteX0" fmla="*/ 947612 w 6514143"/>
              <a:gd name="connsiteY0" fmla="*/ 0 h 6858000"/>
              <a:gd name="connsiteX1" fmla="*/ 6514143 w 6514143"/>
              <a:gd name="connsiteY1" fmla="*/ 0 h 6858000"/>
              <a:gd name="connsiteX2" fmla="*/ 6514143 w 6514143"/>
              <a:gd name="connsiteY2" fmla="*/ 6858000 h 6858000"/>
              <a:gd name="connsiteX3" fmla="*/ 2206094 w 6514143"/>
              <a:gd name="connsiteY3" fmla="*/ 6858000 h 6858000"/>
              <a:gd name="connsiteX4" fmla="*/ 2086109 w 6514143"/>
              <a:gd name="connsiteY4" fmla="*/ 6780889 h 6858000"/>
              <a:gd name="connsiteX5" fmla="*/ 0 w 6514143"/>
              <a:gd name="connsiteY5" fmla="*/ 2847690 h 6858000"/>
              <a:gd name="connsiteX6" fmla="*/ 939998 w 6514143"/>
              <a:gd name="connsiteY6" fmla="*/ 971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4143" h="6858000">
                <a:moveTo>
                  <a:pt x="947612" y="0"/>
                </a:moveTo>
                <a:lnTo>
                  <a:pt x="6514143" y="0"/>
                </a:lnTo>
                <a:lnTo>
                  <a:pt x="6514143" y="6858000"/>
                </a:lnTo>
                <a:lnTo>
                  <a:pt x="2206094" y="6858000"/>
                </a:lnTo>
                <a:lnTo>
                  <a:pt x="2086109" y="6780889"/>
                </a:lnTo>
                <a:cubicBezTo>
                  <a:pt x="827501" y="5928488"/>
                  <a:pt x="0" y="4484965"/>
                  <a:pt x="0" y="2847690"/>
                </a:cubicBezTo>
                <a:cubicBezTo>
                  <a:pt x="0" y="1783462"/>
                  <a:pt x="349619" y="801093"/>
                  <a:pt x="939998" y="9712"/>
                </a:cubicBezTo>
                <a:close/>
              </a:path>
            </a:pathLst>
          </a:custGeom>
          <a:solidFill>
            <a:schemeClr val="bg1"/>
          </a:solidFill>
        </p:spPr>
        <p:txBody>
          <a:bodyPr wrap="square">
            <a:noAutofit/>
          </a:bodyPr>
          <a:lstStyle/>
          <a:p>
            <a:endParaRPr lang="en-US"/>
          </a:p>
        </p:txBody>
      </p:sp>
      <p:pic>
        <p:nvPicPr>
          <p:cNvPr id="5" name="Picture 11">
            <a:extLst>
              <a:ext uri="{FF2B5EF4-FFF2-40B4-BE49-F238E27FC236}">
                <a16:creationId xmlns:a16="http://schemas.microsoft.com/office/drawing/2014/main" id="{D60BCCDF-4560-D0A7-8469-FBC8173DA208}"/>
              </a:ext>
            </a:extLst>
          </p:cNvPr>
          <p:cNvPicPr>
            <a:picLocks noChangeAspect="1"/>
          </p:cNvPicPr>
          <p:nvPr userDrawn="1"/>
        </p:nvPicPr>
        <p:blipFill>
          <a:blip r:embed="rId2"/>
          <a:srcRect/>
          <a:stretch/>
        </p:blipFill>
        <p:spPr>
          <a:xfrm>
            <a:off x="301304" y="6051633"/>
            <a:ext cx="3111979" cy="806366"/>
          </a:xfrm>
          <a:prstGeom prst="rect">
            <a:avLst/>
          </a:prstGeom>
        </p:spPr>
      </p:pic>
    </p:spTree>
    <p:extLst>
      <p:ext uri="{BB962C8B-B14F-4D97-AF65-F5344CB8AC3E}">
        <p14:creationId xmlns:p14="http://schemas.microsoft.com/office/powerpoint/2010/main" val="1834951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all-out or big quote slide 3">
    <p:bg>
      <p:bgPr>
        <a:gradFill>
          <a:gsLst>
            <a:gs pos="0">
              <a:schemeClr val="accent2"/>
            </a:gs>
            <a:gs pos="83000">
              <a:schemeClr val="accent3"/>
            </a:gs>
            <a:gs pos="99000">
              <a:schemeClr val="accent4"/>
            </a:gs>
          </a:gsLst>
          <a:lin ang="12000000" scaled="0"/>
        </a:gradFill>
        <a:effectLst/>
      </p:bgPr>
    </p:bg>
    <p:spTree>
      <p:nvGrpSpPr>
        <p:cNvPr id="1" name=""/>
        <p:cNvGrpSpPr/>
        <p:nvPr/>
      </p:nvGrpSpPr>
      <p:grpSpPr>
        <a:xfrm>
          <a:off x="0" y="0"/>
          <a:ext cx="0" cy="0"/>
          <a:chOff x="0" y="0"/>
          <a:chExt cx="0" cy="0"/>
        </a:xfrm>
      </p:grpSpPr>
      <p:pic>
        <p:nvPicPr>
          <p:cNvPr id="11" name="Picture 10" descr="A blue and black wavy lines&#10;&#10;AI-generated content may be incorrect.">
            <a:extLst>
              <a:ext uri="{FF2B5EF4-FFF2-40B4-BE49-F238E27FC236}">
                <a16:creationId xmlns:a16="http://schemas.microsoft.com/office/drawing/2014/main" id="{40862432-598B-CC67-6569-4AE5B726661A}"/>
              </a:ext>
            </a:extLst>
          </p:cNvPr>
          <p:cNvPicPr>
            <a:picLocks noChangeAspect="1"/>
          </p:cNvPicPr>
          <p:nvPr userDrawn="1"/>
        </p:nvPicPr>
        <p:blipFill>
          <a:blip r:embed="rId2"/>
          <a:srcRect l="32285" t="18190" r="25349" b="34861"/>
          <a:stretch>
            <a:fillRect/>
          </a:stretch>
        </p:blipFill>
        <p:spPr>
          <a:xfrm>
            <a:off x="0" y="-357808"/>
            <a:ext cx="12192000" cy="7215808"/>
          </a:xfrm>
          <a:prstGeom prst="rect">
            <a:avLst/>
          </a:prstGeom>
        </p:spPr>
      </p:pic>
      <p:sp>
        <p:nvSpPr>
          <p:cNvPr id="2" name="Title 1">
            <a:extLst>
              <a:ext uri="{FF2B5EF4-FFF2-40B4-BE49-F238E27FC236}">
                <a16:creationId xmlns:a16="http://schemas.microsoft.com/office/drawing/2014/main" id="{096AD4E8-7CA4-6C65-1700-488186D4A473}"/>
              </a:ext>
            </a:extLst>
          </p:cNvPr>
          <p:cNvSpPr>
            <a:spLocks noGrp="1"/>
          </p:cNvSpPr>
          <p:nvPr>
            <p:ph type="title" hasCustomPrompt="1"/>
          </p:nvPr>
        </p:nvSpPr>
        <p:spPr>
          <a:xfrm>
            <a:off x="1021807" y="1088880"/>
            <a:ext cx="4814901" cy="1395904"/>
          </a:xfrm>
        </p:spPr>
        <p:txBody>
          <a:bodyPr>
            <a:noAutofit/>
          </a:bodyPr>
          <a:lstStyle>
            <a:lvl1pPr>
              <a:lnSpc>
                <a:spcPts val="4500"/>
              </a:lnSpc>
              <a:defRPr sz="4800">
                <a:solidFill>
                  <a:schemeClr val="bg1"/>
                </a:solidFill>
              </a:defRPr>
            </a:lvl1pPr>
          </a:lstStyle>
          <a:p>
            <a:r>
              <a:rPr lang="en-US" dirty="0"/>
              <a:t>Section Title Goes Here</a:t>
            </a:r>
          </a:p>
        </p:txBody>
      </p:sp>
      <p:pic>
        <p:nvPicPr>
          <p:cNvPr id="5" name="Picture 11">
            <a:extLst>
              <a:ext uri="{FF2B5EF4-FFF2-40B4-BE49-F238E27FC236}">
                <a16:creationId xmlns:a16="http://schemas.microsoft.com/office/drawing/2014/main" id="{29D2102D-2AD3-DFFD-03F3-B39FC1F620B4}"/>
              </a:ext>
            </a:extLst>
          </p:cNvPr>
          <p:cNvPicPr>
            <a:picLocks noChangeAspect="1"/>
          </p:cNvPicPr>
          <p:nvPr userDrawn="1"/>
        </p:nvPicPr>
        <p:blipFill>
          <a:blip r:embed="rId3"/>
          <a:srcRect/>
          <a:stretch/>
        </p:blipFill>
        <p:spPr>
          <a:xfrm>
            <a:off x="301304" y="6051633"/>
            <a:ext cx="3111979" cy="806366"/>
          </a:xfrm>
          <a:prstGeom prst="rect">
            <a:avLst/>
          </a:prstGeom>
        </p:spPr>
      </p:pic>
    </p:spTree>
    <p:extLst>
      <p:ext uri="{BB962C8B-B14F-4D97-AF65-F5344CB8AC3E}">
        <p14:creationId xmlns:p14="http://schemas.microsoft.com/office/powerpoint/2010/main" val="2976448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all-out or big quote slide 4">
    <p:bg>
      <p:bgPr>
        <a:gradFill>
          <a:gsLst>
            <a:gs pos="0">
              <a:schemeClr val="accent2"/>
            </a:gs>
            <a:gs pos="83000">
              <a:schemeClr val="accent3"/>
            </a:gs>
            <a:gs pos="99000">
              <a:schemeClr val="accent4"/>
            </a:gs>
          </a:gsLst>
          <a:lin ang="12000000" scaled="0"/>
        </a:gradFill>
        <a:effectLst/>
      </p:bgPr>
    </p:bg>
    <p:spTree>
      <p:nvGrpSpPr>
        <p:cNvPr id="1" name=""/>
        <p:cNvGrpSpPr/>
        <p:nvPr/>
      </p:nvGrpSpPr>
      <p:grpSpPr>
        <a:xfrm>
          <a:off x="0" y="0"/>
          <a:ext cx="0" cy="0"/>
          <a:chOff x="0" y="0"/>
          <a:chExt cx="0" cy="0"/>
        </a:xfrm>
      </p:grpSpPr>
      <p:pic>
        <p:nvPicPr>
          <p:cNvPr id="3" name="Picture 2" descr="A blue and black wavy lines&#10;&#10;AI-generated content may be incorrect.">
            <a:extLst>
              <a:ext uri="{FF2B5EF4-FFF2-40B4-BE49-F238E27FC236}">
                <a16:creationId xmlns:a16="http://schemas.microsoft.com/office/drawing/2014/main" id="{758DD048-E52D-4744-D1A5-D8971B11B580}"/>
              </a:ext>
            </a:extLst>
          </p:cNvPr>
          <p:cNvPicPr>
            <a:picLocks noChangeAspect="1"/>
          </p:cNvPicPr>
          <p:nvPr userDrawn="1"/>
        </p:nvPicPr>
        <p:blipFill>
          <a:blip r:embed="rId2"/>
          <a:srcRect l="32285" t="18190" r="25349" b="34861"/>
          <a:stretch>
            <a:fillRect/>
          </a:stretch>
        </p:blipFill>
        <p:spPr>
          <a:xfrm>
            <a:off x="0" y="-357808"/>
            <a:ext cx="12192000" cy="7215808"/>
          </a:xfrm>
          <a:prstGeom prst="rect">
            <a:avLst/>
          </a:prstGeom>
        </p:spPr>
      </p:pic>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31699" y="1454535"/>
            <a:ext cx="4847709" cy="1867479"/>
          </a:xfrm>
        </p:spPr>
        <p:txBody>
          <a:bodyPr>
            <a:noAutofit/>
          </a:bodyPr>
          <a:lstStyle>
            <a:lvl1pPr>
              <a:lnSpc>
                <a:spcPts val="4400"/>
              </a:lnSpc>
              <a:defRPr sz="4000">
                <a:solidFill>
                  <a:schemeClr val="bg1"/>
                </a:solidFill>
              </a:defRPr>
            </a:lvl1pPr>
          </a:lstStyle>
          <a:p>
            <a:r>
              <a:rPr lang="en-US" dirty="0"/>
              <a:t>We are building our collective future together</a:t>
            </a:r>
          </a:p>
        </p:txBody>
      </p:sp>
      <p:sp>
        <p:nvSpPr>
          <p:cNvPr id="6" name="Text Placeholder 5">
            <a:extLst>
              <a:ext uri="{FF2B5EF4-FFF2-40B4-BE49-F238E27FC236}">
                <a16:creationId xmlns:a16="http://schemas.microsoft.com/office/drawing/2014/main" id="{5133D1A9-E417-A74A-4A36-34C97A5B2074}"/>
              </a:ext>
            </a:extLst>
          </p:cNvPr>
          <p:cNvSpPr>
            <a:spLocks noGrp="1"/>
          </p:cNvSpPr>
          <p:nvPr>
            <p:ph type="body" sz="quarter" idx="10" hasCustomPrompt="1"/>
          </p:nvPr>
        </p:nvSpPr>
        <p:spPr>
          <a:xfrm>
            <a:off x="545987" y="958446"/>
            <a:ext cx="4276725" cy="385763"/>
          </a:xfrm>
        </p:spPr>
        <p:txBody>
          <a:bodyPr>
            <a:noAutofit/>
          </a:bodyPr>
          <a:lstStyle>
            <a:lvl1pPr>
              <a:defRPr b="1">
                <a:solidFill>
                  <a:schemeClr val="bg1"/>
                </a:solidFill>
              </a:defRPr>
            </a:lvl1pPr>
          </a:lstStyle>
          <a:p>
            <a:pPr lvl="0"/>
            <a:r>
              <a:rPr lang="en-US" dirty="0"/>
              <a:t>This is a call-out or big quote:</a:t>
            </a:r>
          </a:p>
        </p:txBody>
      </p:sp>
      <p:sp>
        <p:nvSpPr>
          <p:cNvPr id="24" name="Picture Placeholder 23">
            <a:extLst>
              <a:ext uri="{FF2B5EF4-FFF2-40B4-BE49-F238E27FC236}">
                <a16:creationId xmlns:a16="http://schemas.microsoft.com/office/drawing/2014/main" id="{45C0C9F2-CB4C-A40E-823E-3E9D3083755A}"/>
              </a:ext>
            </a:extLst>
          </p:cNvPr>
          <p:cNvSpPr>
            <a:spLocks noGrp="1"/>
          </p:cNvSpPr>
          <p:nvPr>
            <p:ph type="pic" sz="quarter" idx="11"/>
          </p:nvPr>
        </p:nvSpPr>
        <p:spPr>
          <a:xfrm>
            <a:off x="5677858" y="0"/>
            <a:ext cx="6514143" cy="6858000"/>
          </a:xfrm>
          <a:custGeom>
            <a:avLst/>
            <a:gdLst>
              <a:gd name="connsiteX0" fmla="*/ 947612 w 6514143"/>
              <a:gd name="connsiteY0" fmla="*/ 0 h 6858000"/>
              <a:gd name="connsiteX1" fmla="*/ 6514143 w 6514143"/>
              <a:gd name="connsiteY1" fmla="*/ 0 h 6858000"/>
              <a:gd name="connsiteX2" fmla="*/ 6514143 w 6514143"/>
              <a:gd name="connsiteY2" fmla="*/ 6858000 h 6858000"/>
              <a:gd name="connsiteX3" fmla="*/ 2206094 w 6514143"/>
              <a:gd name="connsiteY3" fmla="*/ 6858000 h 6858000"/>
              <a:gd name="connsiteX4" fmla="*/ 2086109 w 6514143"/>
              <a:gd name="connsiteY4" fmla="*/ 6780889 h 6858000"/>
              <a:gd name="connsiteX5" fmla="*/ 0 w 6514143"/>
              <a:gd name="connsiteY5" fmla="*/ 2847690 h 6858000"/>
              <a:gd name="connsiteX6" fmla="*/ 939998 w 6514143"/>
              <a:gd name="connsiteY6" fmla="*/ 971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4143" h="6858000">
                <a:moveTo>
                  <a:pt x="947612" y="0"/>
                </a:moveTo>
                <a:lnTo>
                  <a:pt x="6514143" y="0"/>
                </a:lnTo>
                <a:lnTo>
                  <a:pt x="6514143" y="6858000"/>
                </a:lnTo>
                <a:lnTo>
                  <a:pt x="2206094" y="6858000"/>
                </a:lnTo>
                <a:lnTo>
                  <a:pt x="2086109" y="6780889"/>
                </a:lnTo>
                <a:cubicBezTo>
                  <a:pt x="827501" y="5928488"/>
                  <a:pt x="0" y="4484965"/>
                  <a:pt x="0" y="2847690"/>
                </a:cubicBezTo>
                <a:cubicBezTo>
                  <a:pt x="0" y="1783462"/>
                  <a:pt x="349619" y="801093"/>
                  <a:pt x="939998" y="9712"/>
                </a:cubicBezTo>
                <a:close/>
              </a:path>
            </a:pathLst>
          </a:custGeom>
          <a:solidFill>
            <a:schemeClr val="bg1"/>
          </a:solidFill>
        </p:spPr>
        <p:txBody>
          <a:bodyPr wrap="square">
            <a:noAutofit/>
          </a:bodyPr>
          <a:lstStyle/>
          <a:p>
            <a:endParaRPr lang="en-US"/>
          </a:p>
        </p:txBody>
      </p:sp>
      <p:pic>
        <p:nvPicPr>
          <p:cNvPr id="7" name="Picture 11">
            <a:extLst>
              <a:ext uri="{FF2B5EF4-FFF2-40B4-BE49-F238E27FC236}">
                <a16:creationId xmlns:a16="http://schemas.microsoft.com/office/drawing/2014/main" id="{0D3EDE91-9643-A300-1936-DADF576EBC84}"/>
              </a:ext>
            </a:extLst>
          </p:cNvPr>
          <p:cNvPicPr>
            <a:picLocks noChangeAspect="1"/>
          </p:cNvPicPr>
          <p:nvPr userDrawn="1"/>
        </p:nvPicPr>
        <p:blipFill>
          <a:blip r:embed="rId3"/>
          <a:srcRect/>
          <a:stretch/>
        </p:blipFill>
        <p:spPr>
          <a:xfrm>
            <a:off x="301304" y="6051633"/>
            <a:ext cx="3111979" cy="806366"/>
          </a:xfrm>
          <a:prstGeom prst="rect">
            <a:avLst/>
          </a:prstGeom>
        </p:spPr>
      </p:pic>
    </p:spTree>
    <p:extLst>
      <p:ext uri="{BB962C8B-B14F-4D97-AF65-F5344CB8AC3E}">
        <p14:creationId xmlns:p14="http://schemas.microsoft.com/office/powerpoint/2010/main" val="35854941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slide - no footer and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C32B-6EB8-DF9E-BC41-0E63DE457900}"/>
              </a:ext>
            </a:extLst>
          </p:cNvPr>
          <p:cNvSpPr>
            <a:spLocks noGrp="1"/>
          </p:cNvSpPr>
          <p:nvPr>
            <p:ph type="title"/>
          </p:nvPr>
        </p:nvSpPr>
        <p:spPr>
          <a:xfrm>
            <a:off x="552966" y="589971"/>
            <a:ext cx="10515600" cy="698543"/>
          </a:xfrm>
        </p:spPr>
        <p:txBody>
          <a:bodyPr>
            <a:noAutofit/>
          </a:bodyPr>
          <a:lstStyle/>
          <a:p>
            <a:r>
              <a:rPr lang="en-US"/>
              <a:t>Click to edit Master title style</a:t>
            </a:r>
          </a:p>
        </p:txBody>
      </p:sp>
      <p:pic>
        <p:nvPicPr>
          <p:cNvPr id="5" name="Picture 11">
            <a:extLst>
              <a:ext uri="{FF2B5EF4-FFF2-40B4-BE49-F238E27FC236}">
                <a16:creationId xmlns:a16="http://schemas.microsoft.com/office/drawing/2014/main" id="{3B008EC7-7877-A016-C635-5C7191790911}"/>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20304548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C32B-6EB8-DF9E-BC41-0E63DE457900}"/>
              </a:ext>
            </a:extLst>
          </p:cNvPr>
          <p:cNvSpPr>
            <a:spLocks noGrp="1"/>
          </p:cNvSpPr>
          <p:nvPr>
            <p:ph type="title"/>
          </p:nvPr>
        </p:nvSpPr>
        <p:spPr>
          <a:xfrm>
            <a:off x="552966" y="589971"/>
            <a:ext cx="10515600" cy="698543"/>
          </a:xfrm>
        </p:spPr>
        <p:txBody>
          <a:bodyPr>
            <a:noAutofit/>
          </a:bodyPr>
          <a:lstStyle/>
          <a:p>
            <a:r>
              <a:rPr lang="en-US"/>
              <a:t>Click to edit Master title style</a:t>
            </a:r>
          </a:p>
        </p:txBody>
      </p:sp>
      <p:sp>
        <p:nvSpPr>
          <p:cNvPr id="3" name="Slide Number Placeholder 2">
            <a:extLst>
              <a:ext uri="{FF2B5EF4-FFF2-40B4-BE49-F238E27FC236}">
                <a16:creationId xmlns:a16="http://schemas.microsoft.com/office/drawing/2014/main" id="{80FAB23F-A5EF-79F0-CC39-1D01E4057AFB}"/>
              </a:ext>
            </a:extLst>
          </p:cNvPr>
          <p:cNvSpPr>
            <a:spLocks noGrp="1"/>
          </p:cNvSpPr>
          <p:nvPr>
            <p:ph type="sldNum" sz="quarter" idx="10"/>
          </p:nvPr>
        </p:nvSpPr>
        <p:spPr/>
        <p:txBody>
          <a:bodyPr/>
          <a:lstStyle/>
          <a:p>
            <a:fld id="{8EE07FC3-56A4-9244-A054-7A234EAC9748}" type="slidenum">
              <a:rPr lang="en-US" smtClean="0"/>
              <a:pPr/>
              <a:t>‹#›</a:t>
            </a:fld>
            <a:endParaRPr lang="en-US" dirty="0"/>
          </a:p>
        </p:txBody>
      </p:sp>
      <p:sp>
        <p:nvSpPr>
          <p:cNvPr id="4" name="Footer Placeholder 3">
            <a:extLst>
              <a:ext uri="{FF2B5EF4-FFF2-40B4-BE49-F238E27FC236}">
                <a16:creationId xmlns:a16="http://schemas.microsoft.com/office/drawing/2014/main" id="{21FABF37-383E-E0C2-F3E4-F998B8F19D6C}"/>
              </a:ext>
            </a:extLst>
          </p:cNvPr>
          <p:cNvSpPr>
            <a:spLocks noGrp="1"/>
          </p:cNvSpPr>
          <p:nvPr>
            <p:ph type="ftr" sz="quarter" idx="11"/>
          </p:nvPr>
        </p:nvSpPr>
        <p:spPr/>
        <p:txBody>
          <a:bodyPr/>
          <a:lstStyle/>
          <a:p>
            <a:r>
              <a:rPr lang="en-US"/>
              <a:t>Presentation Title Goes Here</a:t>
            </a:r>
            <a:endParaRPr lang="en-US" dirty="0"/>
          </a:p>
        </p:txBody>
      </p:sp>
      <p:pic>
        <p:nvPicPr>
          <p:cNvPr id="6" name="Picture 11">
            <a:extLst>
              <a:ext uri="{FF2B5EF4-FFF2-40B4-BE49-F238E27FC236}">
                <a16:creationId xmlns:a16="http://schemas.microsoft.com/office/drawing/2014/main" id="{D404B9A2-13F9-E4BB-C636-1DE6A1BA336D}"/>
              </a:ext>
            </a:extLst>
          </p:cNvPr>
          <p:cNvPicPr>
            <a:picLocks noChangeAspect="1"/>
          </p:cNvPicPr>
          <p:nvPr userDrawn="1"/>
        </p:nvPicPr>
        <p:blipFill>
          <a:blip r:embed="rId2"/>
          <a:srcRect/>
          <a:stretch/>
        </p:blipFill>
        <p:spPr>
          <a:xfrm>
            <a:off x="301304" y="6051633"/>
            <a:ext cx="3111979" cy="806367"/>
          </a:xfrm>
          <a:prstGeom prst="rect">
            <a:avLst/>
          </a:prstGeom>
        </p:spPr>
      </p:pic>
    </p:spTree>
    <p:extLst>
      <p:ext uri="{BB962C8B-B14F-4D97-AF65-F5344CB8AC3E}">
        <p14:creationId xmlns:p14="http://schemas.microsoft.com/office/powerpoint/2010/main" val="37390540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nelist slide 1 person">
    <p:bg>
      <p:bgPr>
        <a:gradFill>
          <a:gsLst>
            <a:gs pos="0">
              <a:schemeClr val="accent2"/>
            </a:gs>
            <a:gs pos="83000">
              <a:schemeClr val="accent3"/>
            </a:gs>
            <a:gs pos="99000">
              <a:schemeClr val="accent4"/>
            </a:gs>
          </a:gsLst>
          <a:lin ang="2160000" scaled="0"/>
        </a:gradFill>
        <a:effectLst/>
      </p:bgPr>
    </p:bg>
    <p:spTree>
      <p:nvGrpSpPr>
        <p:cNvPr id="1" name=""/>
        <p:cNvGrpSpPr/>
        <p:nvPr/>
      </p:nvGrpSpPr>
      <p:grpSpPr>
        <a:xfrm>
          <a:off x="0" y="0"/>
          <a:ext cx="0" cy="0"/>
          <a:chOff x="0" y="0"/>
          <a:chExt cx="0" cy="0"/>
        </a:xfrm>
      </p:grpSpPr>
      <p:pic>
        <p:nvPicPr>
          <p:cNvPr id="4" name="Picture 3" descr="A blue and black wavy lines&#10;&#10;AI-generated content may be incorrect.">
            <a:extLst>
              <a:ext uri="{FF2B5EF4-FFF2-40B4-BE49-F238E27FC236}">
                <a16:creationId xmlns:a16="http://schemas.microsoft.com/office/drawing/2014/main" id="{8D7124E5-C971-602A-8737-2059EDE31D99}"/>
              </a:ext>
            </a:extLst>
          </p:cNvPr>
          <p:cNvPicPr>
            <a:picLocks noChangeAspect="1"/>
          </p:cNvPicPr>
          <p:nvPr userDrawn="1"/>
        </p:nvPicPr>
        <p:blipFill>
          <a:blip r:embed="rId2"/>
          <a:srcRect l="26947" t="-1781" r="14938" b="4074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45987" y="1955451"/>
            <a:ext cx="4847709" cy="607945"/>
          </a:xfrm>
        </p:spPr>
        <p:txBody>
          <a:bodyPr anchor="b">
            <a:noAutofit/>
          </a:bodyPr>
          <a:lstStyle>
            <a:lvl1pPr>
              <a:lnSpc>
                <a:spcPts val="4400"/>
              </a:lnSpc>
              <a:defRPr sz="3200">
                <a:solidFill>
                  <a:schemeClr val="bg1"/>
                </a:solidFill>
              </a:defRPr>
            </a:lvl1pPr>
          </a:lstStyle>
          <a:p>
            <a:r>
              <a:rPr lang="en-US" dirty="0"/>
              <a:t>Name </a:t>
            </a:r>
            <a:r>
              <a:rPr lang="en-US" dirty="0" err="1"/>
              <a:t>Lastname</a:t>
            </a:r>
            <a:endParaRPr lang="en-US" dirty="0"/>
          </a:p>
        </p:txBody>
      </p:sp>
      <p:sp>
        <p:nvSpPr>
          <p:cNvPr id="7" name="Text Placeholder 6">
            <a:extLst>
              <a:ext uri="{FF2B5EF4-FFF2-40B4-BE49-F238E27FC236}">
                <a16:creationId xmlns:a16="http://schemas.microsoft.com/office/drawing/2014/main" id="{AD306D36-B926-9897-F9AD-CC2D37200BAD}"/>
              </a:ext>
            </a:extLst>
          </p:cNvPr>
          <p:cNvSpPr>
            <a:spLocks noGrp="1"/>
          </p:cNvSpPr>
          <p:nvPr>
            <p:ph type="body" sz="quarter" idx="14" hasCustomPrompt="1"/>
          </p:nvPr>
        </p:nvSpPr>
        <p:spPr>
          <a:xfrm>
            <a:off x="1462221" y="404841"/>
            <a:ext cx="3212572" cy="429461"/>
          </a:xfrm>
        </p:spPr>
        <p:txBody>
          <a:bodyPr/>
          <a:lstStyle>
            <a:lvl1pPr>
              <a:defRPr sz="1400" b="1">
                <a:solidFill>
                  <a:schemeClr val="bg1"/>
                </a:solidFill>
              </a:defRPr>
            </a:lvl1pPr>
          </a:lstStyle>
          <a:p>
            <a:pPr lvl="0"/>
            <a:r>
              <a:rPr lang="en-US" dirty="0"/>
              <a:t>SPEAKER</a:t>
            </a:r>
          </a:p>
        </p:txBody>
      </p:sp>
      <p:sp>
        <p:nvSpPr>
          <p:cNvPr id="8" name="Text Placeholder 12">
            <a:extLst>
              <a:ext uri="{FF2B5EF4-FFF2-40B4-BE49-F238E27FC236}">
                <a16:creationId xmlns:a16="http://schemas.microsoft.com/office/drawing/2014/main" id="{E3946C7F-14DA-1F3D-8EDB-32B8FB14BB60}"/>
              </a:ext>
            </a:extLst>
          </p:cNvPr>
          <p:cNvSpPr>
            <a:spLocks noGrp="1"/>
          </p:cNvSpPr>
          <p:nvPr>
            <p:ph type="body" sz="quarter" idx="16" hasCustomPrompt="1"/>
          </p:nvPr>
        </p:nvSpPr>
        <p:spPr>
          <a:xfrm>
            <a:off x="545987" y="2621968"/>
            <a:ext cx="4847709" cy="314272"/>
          </a:xfrm>
        </p:spPr>
        <p:txBody>
          <a:bodyPr/>
          <a:lstStyle>
            <a:lvl1pPr algn="l">
              <a:lnSpc>
                <a:spcPct val="100000"/>
              </a:lnSpc>
              <a:spcBef>
                <a:spcPts val="0"/>
              </a:spcBef>
              <a:defRPr sz="1600" i="0">
                <a:solidFill>
                  <a:schemeClr val="bg1"/>
                </a:solidFill>
              </a:defRPr>
            </a:lvl1pPr>
          </a:lstStyle>
          <a:p>
            <a:pPr>
              <a:spcBef>
                <a:spcPts val="0"/>
              </a:spcBef>
            </a:pPr>
            <a:r>
              <a:rPr lang="en-US" dirty="0"/>
              <a:t>Title,</a:t>
            </a:r>
          </a:p>
        </p:txBody>
      </p:sp>
      <p:sp>
        <p:nvSpPr>
          <p:cNvPr id="9" name="Text Placeholder 12">
            <a:extLst>
              <a:ext uri="{FF2B5EF4-FFF2-40B4-BE49-F238E27FC236}">
                <a16:creationId xmlns:a16="http://schemas.microsoft.com/office/drawing/2014/main" id="{0FEACECC-8998-1424-7579-17ADA7D20FCA}"/>
              </a:ext>
            </a:extLst>
          </p:cNvPr>
          <p:cNvSpPr>
            <a:spLocks noGrp="1"/>
          </p:cNvSpPr>
          <p:nvPr>
            <p:ph type="body" sz="quarter" idx="17" hasCustomPrompt="1"/>
          </p:nvPr>
        </p:nvSpPr>
        <p:spPr>
          <a:xfrm>
            <a:off x="545987" y="2967514"/>
            <a:ext cx="4847709" cy="658812"/>
          </a:xfrm>
        </p:spPr>
        <p:txBody>
          <a:bodyPr/>
          <a:lstStyle>
            <a:lvl1pPr algn="l">
              <a:lnSpc>
                <a:spcPct val="100000"/>
              </a:lnSpc>
              <a:spcBef>
                <a:spcPts val="0"/>
              </a:spcBef>
              <a:defRPr sz="1600" i="1">
                <a:solidFill>
                  <a:schemeClr val="bg1"/>
                </a:solidFill>
              </a:defRPr>
            </a:lvl1pPr>
          </a:lstStyle>
          <a:p>
            <a:pPr>
              <a:spcBef>
                <a:spcPts val="0"/>
              </a:spcBef>
            </a:pPr>
            <a:r>
              <a:rPr lang="en-US" dirty="0"/>
              <a:t>Company</a:t>
            </a:r>
          </a:p>
        </p:txBody>
      </p:sp>
      <p:sp>
        <p:nvSpPr>
          <p:cNvPr id="6" name="Picture Placeholder 5">
            <a:extLst>
              <a:ext uri="{FF2B5EF4-FFF2-40B4-BE49-F238E27FC236}">
                <a16:creationId xmlns:a16="http://schemas.microsoft.com/office/drawing/2014/main" id="{10023925-02BF-33A3-1F06-BF01F05567E1}"/>
              </a:ext>
            </a:extLst>
          </p:cNvPr>
          <p:cNvSpPr>
            <a:spLocks noGrp="1"/>
          </p:cNvSpPr>
          <p:nvPr>
            <p:ph type="pic" sz="quarter" idx="18"/>
          </p:nvPr>
        </p:nvSpPr>
        <p:spPr>
          <a:xfrm>
            <a:off x="6010572" y="895141"/>
            <a:ext cx="4962228" cy="4809917"/>
          </a:xfrm>
          <a:prstGeom prst="ellipse">
            <a:avLst/>
          </a:prstGeom>
          <a:solidFill>
            <a:schemeClr val="bg1"/>
          </a:solidFill>
        </p:spPr>
        <p:txBody>
          <a:bodyPr/>
          <a:lstStyle/>
          <a:p>
            <a:endParaRPr lang="en-US" dirty="0"/>
          </a:p>
        </p:txBody>
      </p:sp>
      <p:sp>
        <p:nvSpPr>
          <p:cNvPr id="10" name="Oval 9">
            <a:extLst>
              <a:ext uri="{FF2B5EF4-FFF2-40B4-BE49-F238E27FC236}">
                <a16:creationId xmlns:a16="http://schemas.microsoft.com/office/drawing/2014/main" id="{D2B67E13-556F-FE41-E9FE-C5C82EFFADE8}"/>
              </a:ext>
            </a:extLst>
          </p:cNvPr>
          <p:cNvSpPr/>
          <p:nvPr userDrawn="1"/>
        </p:nvSpPr>
        <p:spPr>
          <a:xfrm>
            <a:off x="487017"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F4F15B92-1ECD-6A22-FBAC-6A553E55A475}"/>
              </a:ext>
            </a:extLst>
          </p:cNvPr>
          <p:cNvSpPr/>
          <p:nvPr userDrawn="1"/>
        </p:nvSpPr>
        <p:spPr>
          <a:xfrm>
            <a:off x="787334"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632807A-7363-D397-F809-2CA18C989D8E}"/>
              </a:ext>
            </a:extLst>
          </p:cNvPr>
          <p:cNvSpPr/>
          <p:nvPr userDrawn="1"/>
        </p:nvSpPr>
        <p:spPr>
          <a:xfrm>
            <a:off x="1087652"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1">
            <a:extLst>
              <a:ext uri="{FF2B5EF4-FFF2-40B4-BE49-F238E27FC236}">
                <a16:creationId xmlns:a16="http://schemas.microsoft.com/office/drawing/2014/main" id="{14868F73-021B-DA32-DF34-91D85BAC6E4F}"/>
              </a:ext>
            </a:extLst>
          </p:cNvPr>
          <p:cNvPicPr>
            <a:picLocks noChangeAspect="1"/>
          </p:cNvPicPr>
          <p:nvPr userDrawn="1"/>
        </p:nvPicPr>
        <p:blipFill>
          <a:blip r:embed="rId3"/>
          <a:srcRect/>
          <a:stretch/>
        </p:blipFill>
        <p:spPr>
          <a:xfrm>
            <a:off x="301304" y="6051633"/>
            <a:ext cx="3111979" cy="806366"/>
          </a:xfrm>
          <a:prstGeom prst="rect">
            <a:avLst/>
          </a:prstGeom>
        </p:spPr>
      </p:pic>
    </p:spTree>
    <p:extLst>
      <p:ext uri="{BB962C8B-B14F-4D97-AF65-F5344CB8AC3E}">
        <p14:creationId xmlns:p14="http://schemas.microsoft.com/office/powerpoint/2010/main" val="28513472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nelist slide 2 persons">
    <p:bg>
      <p:bgPr>
        <a:gradFill>
          <a:gsLst>
            <a:gs pos="0">
              <a:schemeClr val="accent2"/>
            </a:gs>
            <a:gs pos="83000">
              <a:schemeClr val="accent3"/>
            </a:gs>
            <a:gs pos="99000">
              <a:schemeClr val="accent4"/>
            </a:gs>
          </a:gsLst>
          <a:lin ang="2160000" scaled="0"/>
        </a:gradFill>
        <a:effectLst/>
      </p:bgPr>
    </p:bg>
    <p:spTree>
      <p:nvGrpSpPr>
        <p:cNvPr id="1" name=""/>
        <p:cNvGrpSpPr/>
        <p:nvPr/>
      </p:nvGrpSpPr>
      <p:grpSpPr>
        <a:xfrm>
          <a:off x="0" y="0"/>
          <a:ext cx="0" cy="0"/>
          <a:chOff x="0" y="0"/>
          <a:chExt cx="0" cy="0"/>
        </a:xfrm>
      </p:grpSpPr>
      <p:pic>
        <p:nvPicPr>
          <p:cNvPr id="11" name="Picture 10" descr="A blue and black wavy lines&#10;&#10;AI-generated content may be incorrect.">
            <a:extLst>
              <a:ext uri="{FF2B5EF4-FFF2-40B4-BE49-F238E27FC236}">
                <a16:creationId xmlns:a16="http://schemas.microsoft.com/office/drawing/2014/main" id="{61F3A480-D81F-39D8-D828-2A359BC6139A}"/>
              </a:ext>
            </a:extLst>
          </p:cNvPr>
          <p:cNvPicPr>
            <a:picLocks noChangeAspect="1"/>
          </p:cNvPicPr>
          <p:nvPr userDrawn="1"/>
        </p:nvPicPr>
        <p:blipFill>
          <a:blip r:embed="rId2"/>
          <a:srcRect l="8615" t="24669" r="33270" b="14292"/>
          <a:stretch>
            <a:fillRect/>
          </a:stretch>
        </p:blipFill>
        <p:spPr>
          <a:xfrm>
            <a:off x="0" y="0"/>
            <a:ext cx="12192000" cy="6858000"/>
          </a:xfrm>
          <a:prstGeom prst="rect">
            <a:avLst/>
          </a:prstGeom>
        </p:spPr>
      </p:pic>
      <p:sp>
        <p:nvSpPr>
          <p:cNvPr id="12" name="Picture Placeholder 11">
            <a:extLst>
              <a:ext uri="{FF2B5EF4-FFF2-40B4-BE49-F238E27FC236}">
                <a16:creationId xmlns:a16="http://schemas.microsoft.com/office/drawing/2014/main" id="{82D46C0B-2058-B315-F418-D7C7947BF5DA}"/>
              </a:ext>
            </a:extLst>
          </p:cNvPr>
          <p:cNvSpPr>
            <a:spLocks noGrp="1"/>
          </p:cNvSpPr>
          <p:nvPr>
            <p:ph type="pic" sz="quarter" idx="11"/>
          </p:nvPr>
        </p:nvSpPr>
        <p:spPr>
          <a:xfrm>
            <a:off x="3932597" y="1255644"/>
            <a:ext cx="2977261" cy="2900001"/>
          </a:xfrm>
          <a:prstGeom prst="ellipse">
            <a:avLst/>
          </a:prstGeom>
          <a:solidFill>
            <a:schemeClr val="bg1"/>
          </a:solidFill>
        </p:spPr>
        <p:txBody>
          <a:bodyPr/>
          <a:lstStyle/>
          <a:p>
            <a:endParaRPr lang="en-US"/>
          </a:p>
        </p:txBody>
      </p:sp>
      <p:sp>
        <p:nvSpPr>
          <p:cNvPr id="7" name="Title 1">
            <a:extLst>
              <a:ext uri="{FF2B5EF4-FFF2-40B4-BE49-F238E27FC236}">
                <a16:creationId xmlns:a16="http://schemas.microsoft.com/office/drawing/2014/main" id="{C00674AE-6D94-3648-F4DE-DE1E76C36D49}"/>
              </a:ext>
            </a:extLst>
          </p:cNvPr>
          <p:cNvSpPr>
            <a:spLocks noGrp="1"/>
          </p:cNvSpPr>
          <p:nvPr>
            <p:ph type="title" hasCustomPrompt="1"/>
          </p:nvPr>
        </p:nvSpPr>
        <p:spPr>
          <a:xfrm>
            <a:off x="3807116" y="4268677"/>
            <a:ext cx="3228219" cy="607945"/>
          </a:xfrm>
        </p:spPr>
        <p:txBody>
          <a:bodyPr>
            <a:noAutofit/>
          </a:bodyPr>
          <a:lstStyle>
            <a:lvl1pPr algn="ctr">
              <a:lnSpc>
                <a:spcPts val="4400"/>
              </a:lnSpc>
              <a:defRPr sz="2000">
                <a:solidFill>
                  <a:schemeClr val="bg1"/>
                </a:solidFill>
              </a:defRPr>
            </a:lvl1pPr>
          </a:lstStyle>
          <a:p>
            <a:r>
              <a:rPr lang="en-US" dirty="0"/>
              <a:t>Name </a:t>
            </a:r>
            <a:r>
              <a:rPr lang="en-US" dirty="0" err="1"/>
              <a:t>Lastname</a:t>
            </a:r>
            <a:endParaRPr lang="en-US" dirty="0"/>
          </a:p>
        </p:txBody>
      </p:sp>
      <p:sp>
        <p:nvSpPr>
          <p:cNvPr id="13" name="Text Placeholder 12">
            <a:extLst>
              <a:ext uri="{FF2B5EF4-FFF2-40B4-BE49-F238E27FC236}">
                <a16:creationId xmlns:a16="http://schemas.microsoft.com/office/drawing/2014/main" id="{FFB02971-B55B-30FD-156E-1DA0F245A1B3}"/>
              </a:ext>
            </a:extLst>
          </p:cNvPr>
          <p:cNvSpPr>
            <a:spLocks noGrp="1"/>
          </p:cNvSpPr>
          <p:nvPr>
            <p:ph type="body" sz="quarter" idx="13" hasCustomPrompt="1"/>
          </p:nvPr>
        </p:nvSpPr>
        <p:spPr>
          <a:xfrm>
            <a:off x="3807039" y="4943858"/>
            <a:ext cx="3228219" cy="658812"/>
          </a:xfrm>
        </p:spPr>
        <p:txBody>
          <a:bodyPr/>
          <a:lstStyle>
            <a:lvl1pPr algn="ctr">
              <a:lnSpc>
                <a:spcPct val="100000"/>
              </a:lnSpc>
              <a:spcBef>
                <a:spcPts val="0"/>
              </a:spcBef>
              <a:defRPr sz="1600" i="1">
                <a:solidFill>
                  <a:schemeClr val="bg1"/>
                </a:solidFill>
              </a:defRPr>
            </a:lvl1pPr>
          </a:lstStyle>
          <a:p>
            <a:pPr>
              <a:spcBef>
                <a:spcPts val="0"/>
              </a:spcBef>
            </a:pPr>
            <a:r>
              <a:rPr lang="en-US" dirty="0"/>
              <a:t>Title,</a:t>
            </a:r>
          </a:p>
          <a:p>
            <a:pPr>
              <a:spcBef>
                <a:spcPts val="0"/>
              </a:spcBef>
            </a:pPr>
            <a:r>
              <a:rPr lang="en-US" dirty="0"/>
              <a:t>Place of work</a:t>
            </a:r>
          </a:p>
        </p:txBody>
      </p:sp>
      <p:sp>
        <p:nvSpPr>
          <p:cNvPr id="15" name="Text Placeholder 12">
            <a:extLst>
              <a:ext uri="{FF2B5EF4-FFF2-40B4-BE49-F238E27FC236}">
                <a16:creationId xmlns:a16="http://schemas.microsoft.com/office/drawing/2014/main" id="{23AB1BFF-402C-F187-FE55-FD047796A039}"/>
              </a:ext>
            </a:extLst>
          </p:cNvPr>
          <p:cNvSpPr>
            <a:spLocks noGrp="1"/>
          </p:cNvSpPr>
          <p:nvPr>
            <p:ph type="body" sz="quarter" idx="14" hasCustomPrompt="1"/>
          </p:nvPr>
        </p:nvSpPr>
        <p:spPr>
          <a:xfrm>
            <a:off x="7888564" y="4908496"/>
            <a:ext cx="3228219" cy="658812"/>
          </a:xfrm>
        </p:spPr>
        <p:txBody>
          <a:bodyPr/>
          <a:lstStyle>
            <a:lvl1pPr algn="ctr">
              <a:lnSpc>
                <a:spcPts val="2000"/>
              </a:lnSpc>
              <a:spcBef>
                <a:spcPts val="0"/>
              </a:spcBef>
              <a:defRPr i="1">
                <a:solidFill>
                  <a:schemeClr val="bg1"/>
                </a:solidFill>
              </a:defRPr>
            </a:lvl1pPr>
          </a:lstStyle>
          <a:p>
            <a:pPr>
              <a:spcBef>
                <a:spcPts val="0"/>
              </a:spcBef>
            </a:pPr>
            <a:r>
              <a:rPr lang="en-US" dirty="0"/>
              <a:t>Title,</a:t>
            </a:r>
          </a:p>
          <a:p>
            <a:pPr>
              <a:spcBef>
                <a:spcPts val="0"/>
              </a:spcBef>
            </a:pPr>
            <a:r>
              <a:rPr lang="en-US" dirty="0"/>
              <a:t>Place of work</a:t>
            </a:r>
          </a:p>
        </p:txBody>
      </p:sp>
      <p:sp>
        <p:nvSpPr>
          <p:cNvPr id="20" name="Text Placeholder 19">
            <a:extLst>
              <a:ext uri="{FF2B5EF4-FFF2-40B4-BE49-F238E27FC236}">
                <a16:creationId xmlns:a16="http://schemas.microsoft.com/office/drawing/2014/main" id="{28AF7D09-B14C-2667-5D25-1F2859B11F07}"/>
              </a:ext>
            </a:extLst>
          </p:cNvPr>
          <p:cNvSpPr>
            <a:spLocks noGrp="1"/>
          </p:cNvSpPr>
          <p:nvPr>
            <p:ph type="body" sz="quarter" idx="15" hasCustomPrompt="1"/>
          </p:nvPr>
        </p:nvSpPr>
        <p:spPr>
          <a:xfrm>
            <a:off x="7888642" y="4268677"/>
            <a:ext cx="3228141" cy="607945"/>
          </a:xfrm>
        </p:spPr>
        <p:txBody>
          <a:bodyPr anchor="b"/>
          <a:lstStyle>
            <a:lvl1pPr algn="ctr">
              <a:defRPr sz="2000" b="1">
                <a:solidFill>
                  <a:schemeClr val="bg1"/>
                </a:solidFill>
              </a:defRPr>
            </a:lvl1pPr>
          </a:lstStyle>
          <a:p>
            <a:pPr lvl="0"/>
            <a:r>
              <a:rPr lang="en-US" dirty="0"/>
              <a:t>Name </a:t>
            </a:r>
            <a:r>
              <a:rPr lang="en-US" dirty="0" err="1"/>
              <a:t>Lastname</a:t>
            </a:r>
            <a:endParaRPr lang="en-US" dirty="0"/>
          </a:p>
        </p:txBody>
      </p:sp>
      <p:sp>
        <p:nvSpPr>
          <p:cNvPr id="5" name="Picture Placeholder 11">
            <a:extLst>
              <a:ext uri="{FF2B5EF4-FFF2-40B4-BE49-F238E27FC236}">
                <a16:creationId xmlns:a16="http://schemas.microsoft.com/office/drawing/2014/main" id="{46769005-156F-C85C-EC4F-0A3959A4F4A5}"/>
              </a:ext>
            </a:extLst>
          </p:cNvPr>
          <p:cNvSpPr>
            <a:spLocks noGrp="1"/>
          </p:cNvSpPr>
          <p:nvPr>
            <p:ph type="pic" sz="quarter" idx="18"/>
          </p:nvPr>
        </p:nvSpPr>
        <p:spPr>
          <a:xfrm>
            <a:off x="8027401" y="1188408"/>
            <a:ext cx="2977261" cy="2900001"/>
          </a:xfrm>
          <a:prstGeom prst="ellipse">
            <a:avLst/>
          </a:prstGeom>
          <a:solidFill>
            <a:schemeClr val="bg1"/>
          </a:solidFill>
        </p:spPr>
        <p:txBody>
          <a:bodyPr/>
          <a:lstStyle/>
          <a:p>
            <a:endParaRPr lang="en-US"/>
          </a:p>
        </p:txBody>
      </p:sp>
      <p:sp>
        <p:nvSpPr>
          <p:cNvPr id="2" name="Text Placeholder 6">
            <a:extLst>
              <a:ext uri="{FF2B5EF4-FFF2-40B4-BE49-F238E27FC236}">
                <a16:creationId xmlns:a16="http://schemas.microsoft.com/office/drawing/2014/main" id="{134F9539-F5B4-9C61-375C-DAC1988BD3EE}"/>
              </a:ext>
            </a:extLst>
          </p:cNvPr>
          <p:cNvSpPr>
            <a:spLocks noGrp="1"/>
          </p:cNvSpPr>
          <p:nvPr>
            <p:ph type="body" sz="quarter" idx="19" hasCustomPrompt="1"/>
          </p:nvPr>
        </p:nvSpPr>
        <p:spPr>
          <a:xfrm>
            <a:off x="1462221" y="404841"/>
            <a:ext cx="3212572" cy="429461"/>
          </a:xfrm>
        </p:spPr>
        <p:txBody>
          <a:bodyPr/>
          <a:lstStyle>
            <a:lvl1pPr>
              <a:defRPr sz="1400" b="1">
                <a:solidFill>
                  <a:schemeClr val="bg1"/>
                </a:solidFill>
              </a:defRPr>
            </a:lvl1pPr>
          </a:lstStyle>
          <a:p>
            <a:pPr lvl="0"/>
            <a:r>
              <a:rPr lang="en-US" dirty="0"/>
              <a:t>SPEAKERS</a:t>
            </a:r>
          </a:p>
        </p:txBody>
      </p:sp>
      <p:sp>
        <p:nvSpPr>
          <p:cNvPr id="4" name="Oval 3">
            <a:extLst>
              <a:ext uri="{FF2B5EF4-FFF2-40B4-BE49-F238E27FC236}">
                <a16:creationId xmlns:a16="http://schemas.microsoft.com/office/drawing/2014/main" id="{37B71EED-0111-0FF4-6387-60C9D4BF3DCA}"/>
              </a:ext>
            </a:extLst>
          </p:cNvPr>
          <p:cNvSpPr/>
          <p:nvPr userDrawn="1"/>
        </p:nvSpPr>
        <p:spPr>
          <a:xfrm>
            <a:off x="487017"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092824B-1318-4616-A60E-B166D9DEFC72}"/>
              </a:ext>
            </a:extLst>
          </p:cNvPr>
          <p:cNvSpPr/>
          <p:nvPr userDrawn="1"/>
        </p:nvSpPr>
        <p:spPr>
          <a:xfrm>
            <a:off x="787334"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C9D172A-F733-C3E1-C396-B3F699655331}"/>
              </a:ext>
            </a:extLst>
          </p:cNvPr>
          <p:cNvSpPr/>
          <p:nvPr userDrawn="1"/>
        </p:nvSpPr>
        <p:spPr>
          <a:xfrm>
            <a:off x="1087652"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1">
            <a:extLst>
              <a:ext uri="{FF2B5EF4-FFF2-40B4-BE49-F238E27FC236}">
                <a16:creationId xmlns:a16="http://schemas.microsoft.com/office/drawing/2014/main" id="{23F4B913-5654-8B80-3229-532F844DEE3A}"/>
              </a:ext>
            </a:extLst>
          </p:cNvPr>
          <p:cNvPicPr>
            <a:picLocks noChangeAspect="1"/>
          </p:cNvPicPr>
          <p:nvPr userDrawn="1"/>
        </p:nvPicPr>
        <p:blipFill>
          <a:blip r:embed="rId3"/>
          <a:srcRect/>
          <a:stretch/>
        </p:blipFill>
        <p:spPr>
          <a:xfrm>
            <a:off x="301304" y="6051633"/>
            <a:ext cx="3111979" cy="806366"/>
          </a:xfrm>
          <a:prstGeom prst="rect">
            <a:avLst/>
          </a:prstGeom>
        </p:spPr>
      </p:pic>
    </p:spTree>
    <p:extLst>
      <p:ext uri="{BB962C8B-B14F-4D97-AF65-F5344CB8AC3E}">
        <p14:creationId xmlns:p14="http://schemas.microsoft.com/office/powerpoint/2010/main" val="482250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nelist slide 3 per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2D46C0B-2058-B315-F418-D7C7947BF5DA}"/>
              </a:ext>
            </a:extLst>
          </p:cNvPr>
          <p:cNvSpPr>
            <a:spLocks noGrp="1"/>
          </p:cNvSpPr>
          <p:nvPr>
            <p:ph type="pic" sz="quarter" idx="11"/>
          </p:nvPr>
        </p:nvSpPr>
        <p:spPr>
          <a:xfrm>
            <a:off x="1812664" y="1391718"/>
            <a:ext cx="2525827" cy="2460282"/>
          </a:xfrm>
          <a:prstGeom prst="ellipse">
            <a:avLst/>
          </a:prstGeom>
          <a:solidFill>
            <a:schemeClr val="bg1"/>
          </a:solidFill>
        </p:spPr>
        <p:txBody>
          <a:bodyPr/>
          <a:lstStyle/>
          <a:p>
            <a:endParaRPr lang="en-US" dirty="0"/>
          </a:p>
        </p:txBody>
      </p:sp>
      <p:sp>
        <p:nvSpPr>
          <p:cNvPr id="7" name="Title 1">
            <a:extLst>
              <a:ext uri="{FF2B5EF4-FFF2-40B4-BE49-F238E27FC236}">
                <a16:creationId xmlns:a16="http://schemas.microsoft.com/office/drawing/2014/main" id="{C00674AE-6D94-3648-F4DE-DE1E76C36D49}"/>
              </a:ext>
            </a:extLst>
          </p:cNvPr>
          <p:cNvSpPr>
            <a:spLocks noGrp="1"/>
          </p:cNvSpPr>
          <p:nvPr>
            <p:ph type="title" hasCustomPrompt="1"/>
          </p:nvPr>
        </p:nvSpPr>
        <p:spPr>
          <a:xfrm>
            <a:off x="1370893" y="4033805"/>
            <a:ext cx="3263741" cy="430137"/>
          </a:xfrm>
        </p:spPr>
        <p:txBody>
          <a:bodyPr anchor="b">
            <a:noAutofit/>
          </a:bodyPr>
          <a:lstStyle>
            <a:lvl1pPr algn="ctr">
              <a:lnSpc>
                <a:spcPts val="4400"/>
              </a:lnSpc>
              <a:defRPr sz="2000">
                <a:solidFill>
                  <a:schemeClr val="bg1"/>
                </a:solidFill>
              </a:defRPr>
            </a:lvl1pPr>
          </a:lstStyle>
          <a:p>
            <a:r>
              <a:rPr lang="en-US" dirty="0"/>
              <a:t>Name </a:t>
            </a:r>
            <a:r>
              <a:rPr lang="en-US" dirty="0" err="1"/>
              <a:t>Lastname</a:t>
            </a:r>
            <a:endParaRPr lang="en-US" dirty="0"/>
          </a:p>
        </p:txBody>
      </p:sp>
      <p:sp>
        <p:nvSpPr>
          <p:cNvPr id="2" name="Picture Placeholder 11">
            <a:extLst>
              <a:ext uri="{FF2B5EF4-FFF2-40B4-BE49-F238E27FC236}">
                <a16:creationId xmlns:a16="http://schemas.microsoft.com/office/drawing/2014/main" id="{E2CEE668-AF86-59A5-33BA-354A26FFC931}"/>
              </a:ext>
            </a:extLst>
          </p:cNvPr>
          <p:cNvSpPr>
            <a:spLocks noGrp="1"/>
          </p:cNvSpPr>
          <p:nvPr>
            <p:ph type="pic" sz="quarter" idx="12"/>
          </p:nvPr>
        </p:nvSpPr>
        <p:spPr>
          <a:xfrm>
            <a:off x="5424757" y="1391718"/>
            <a:ext cx="2525827" cy="2460282"/>
          </a:xfrm>
          <a:prstGeom prst="ellipse">
            <a:avLst/>
          </a:prstGeom>
          <a:solidFill>
            <a:schemeClr val="bg1"/>
          </a:solidFill>
        </p:spPr>
        <p:txBody>
          <a:bodyPr/>
          <a:lstStyle/>
          <a:p>
            <a:endParaRPr lang="en-US"/>
          </a:p>
        </p:txBody>
      </p:sp>
      <p:sp>
        <p:nvSpPr>
          <p:cNvPr id="4" name="Picture Placeholder 11">
            <a:extLst>
              <a:ext uri="{FF2B5EF4-FFF2-40B4-BE49-F238E27FC236}">
                <a16:creationId xmlns:a16="http://schemas.microsoft.com/office/drawing/2014/main" id="{2B548143-896B-8ADE-7971-B6423EF0AC81}"/>
              </a:ext>
            </a:extLst>
          </p:cNvPr>
          <p:cNvSpPr>
            <a:spLocks noGrp="1"/>
          </p:cNvSpPr>
          <p:nvPr>
            <p:ph type="pic" sz="quarter" idx="13"/>
          </p:nvPr>
        </p:nvSpPr>
        <p:spPr>
          <a:xfrm>
            <a:off x="8996510" y="1391718"/>
            <a:ext cx="2525827" cy="2460282"/>
          </a:xfrm>
          <a:prstGeom prst="ellipse">
            <a:avLst/>
          </a:prstGeom>
          <a:solidFill>
            <a:schemeClr val="bg1"/>
          </a:solidFill>
        </p:spPr>
        <p:txBody>
          <a:bodyPr/>
          <a:lstStyle/>
          <a:p>
            <a:endParaRPr lang="en-US"/>
          </a:p>
        </p:txBody>
      </p:sp>
      <p:sp>
        <p:nvSpPr>
          <p:cNvPr id="13" name="Text Placeholder 12">
            <a:extLst>
              <a:ext uri="{FF2B5EF4-FFF2-40B4-BE49-F238E27FC236}">
                <a16:creationId xmlns:a16="http://schemas.microsoft.com/office/drawing/2014/main" id="{A3A88665-36F5-FFAA-870F-C7947B327446}"/>
              </a:ext>
            </a:extLst>
          </p:cNvPr>
          <p:cNvSpPr>
            <a:spLocks noGrp="1"/>
          </p:cNvSpPr>
          <p:nvPr>
            <p:ph type="body" sz="quarter" idx="14" hasCustomPrompt="1"/>
          </p:nvPr>
        </p:nvSpPr>
        <p:spPr>
          <a:xfrm>
            <a:off x="1370893" y="4509455"/>
            <a:ext cx="3241675" cy="777875"/>
          </a:xfrm>
        </p:spPr>
        <p:txBody>
          <a:bodyPr/>
          <a:lstStyle>
            <a:lvl1pPr algn="ctr">
              <a:lnSpc>
                <a:spcPts val="2000"/>
              </a:lnSpc>
              <a:defRPr i="1">
                <a:solidFill>
                  <a:schemeClr val="bg1"/>
                </a:solidFill>
              </a:defRPr>
            </a:lvl1pPr>
          </a:lstStyle>
          <a:p>
            <a:pPr>
              <a:spcBef>
                <a:spcPts val="0"/>
              </a:spcBef>
            </a:pPr>
            <a:r>
              <a:rPr lang="en-US" dirty="0"/>
              <a:t>Title,</a:t>
            </a:r>
          </a:p>
          <a:p>
            <a:pPr>
              <a:spcBef>
                <a:spcPts val="0"/>
              </a:spcBef>
            </a:pPr>
            <a:r>
              <a:rPr lang="en-US" dirty="0"/>
              <a:t>Place of work</a:t>
            </a:r>
          </a:p>
        </p:txBody>
      </p:sp>
      <p:sp>
        <p:nvSpPr>
          <p:cNvPr id="15" name="Text Placeholder 12">
            <a:extLst>
              <a:ext uri="{FF2B5EF4-FFF2-40B4-BE49-F238E27FC236}">
                <a16:creationId xmlns:a16="http://schemas.microsoft.com/office/drawing/2014/main" id="{348476C8-419A-CD56-2806-2C47839FDF9E}"/>
              </a:ext>
            </a:extLst>
          </p:cNvPr>
          <p:cNvSpPr>
            <a:spLocks noGrp="1"/>
          </p:cNvSpPr>
          <p:nvPr>
            <p:ph type="body" sz="quarter" idx="15" hasCustomPrompt="1"/>
          </p:nvPr>
        </p:nvSpPr>
        <p:spPr>
          <a:xfrm>
            <a:off x="5073244" y="4509455"/>
            <a:ext cx="3241675" cy="777875"/>
          </a:xfrm>
        </p:spPr>
        <p:txBody>
          <a:bodyPr anchor="t"/>
          <a:lstStyle>
            <a:lvl1pPr algn="ctr">
              <a:lnSpc>
                <a:spcPts val="2000"/>
              </a:lnSpc>
              <a:defRPr i="1">
                <a:solidFill>
                  <a:schemeClr val="bg1"/>
                </a:solidFill>
              </a:defRPr>
            </a:lvl1pPr>
          </a:lstStyle>
          <a:p>
            <a:pPr>
              <a:spcBef>
                <a:spcPts val="0"/>
              </a:spcBef>
            </a:pPr>
            <a:r>
              <a:rPr lang="en-US" dirty="0"/>
              <a:t>Title,</a:t>
            </a:r>
          </a:p>
          <a:p>
            <a:pPr>
              <a:spcBef>
                <a:spcPts val="0"/>
              </a:spcBef>
            </a:pPr>
            <a:r>
              <a:rPr lang="en-US" dirty="0"/>
              <a:t>Place of work</a:t>
            </a:r>
          </a:p>
        </p:txBody>
      </p:sp>
      <p:sp>
        <p:nvSpPr>
          <p:cNvPr id="19" name="Text Placeholder 18">
            <a:extLst>
              <a:ext uri="{FF2B5EF4-FFF2-40B4-BE49-F238E27FC236}">
                <a16:creationId xmlns:a16="http://schemas.microsoft.com/office/drawing/2014/main" id="{66354A85-EC7D-0289-2AD4-2F1A3D63FEEE}"/>
              </a:ext>
            </a:extLst>
          </p:cNvPr>
          <p:cNvSpPr>
            <a:spLocks noGrp="1"/>
          </p:cNvSpPr>
          <p:nvPr>
            <p:ph type="body" sz="quarter" idx="16" hasCustomPrompt="1"/>
          </p:nvPr>
        </p:nvSpPr>
        <p:spPr>
          <a:xfrm>
            <a:off x="5066832" y="4033805"/>
            <a:ext cx="3241675" cy="430137"/>
          </a:xfrm>
        </p:spPr>
        <p:txBody>
          <a:bodyPr anchor="b"/>
          <a:lstStyle>
            <a:lvl1pPr algn="ctr">
              <a:defRPr sz="2000" b="1">
                <a:solidFill>
                  <a:schemeClr val="bg1"/>
                </a:solidFill>
              </a:defRPr>
            </a:lvl1pPr>
          </a:lstStyle>
          <a:p>
            <a:r>
              <a:rPr lang="en-US" dirty="0"/>
              <a:t>Name </a:t>
            </a:r>
            <a:r>
              <a:rPr lang="en-US" dirty="0" err="1"/>
              <a:t>Lastname</a:t>
            </a:r>
            <a:endParaRPr lang="en-US" dirty="0"/>
          </a:p>
        </p:txBody>
      </p:sp>
      <p:sp>
        <p:nvSpPr>
          <p:cNvPr id="20" name="Text Placeholder 12">
            <a:extLst>
              <a:ext uri="{FF2B5EF4-FFF2-40B4-BE49-F238E27FC236}">
                <a16:creationId xmlns:a16="http://schemas.microsoft.com/office/drawing/2014/main" id="{56F2871D-7221-EAE6-1EA9-20CF8BCD3DF3}"/>
              </a:ext>
            </a:extLst>
          </p:cNvPr>
          <p:cNvSpPr>
            <a:spLocks noGrp="1"/>
          </p:cNvSpPr>
          <p:nvPr>
            <p:ph type="body" sz="quarter" idx="17" hasCustomPrompt="1"/>
          </p:nvPr>
        </p:nvSpPr>
        <p:spPr>
          <a:xfrm>
            <a:off x="8686028" y="4487056"/>
            <a:ext cx="3241675" cy="777875"/>
          </a:xfrm>
        </p:spPr>
        <p:txBody>
          <a:bodyPr anchor="t"/>
          <a:lstStyle>
            <a:lvl1pPr algn="ctr">
              <a:lnSpc>
                <a:spcPts val="2000"/>
              </a:lnSpc>
              <a:defRPr i="1">
                <a:solidFill>
                  <a:schemeClr val="bg1"/>
                </a:solidFill>
              </a:defRPr>
            </a:lvl1pPr>
          </a:lstStyle>
          <a:p>
            <a:pPr>
              <a:spcBef>
                <a:spcPts val="0"/>
              </a:spcBef>
            </a:pPr>
            <a:r>
              <a:rPr lang="en-US" dirty="0"/>
              <a:t>Title,</a:t>
            </a:r>
          </a:p>
          <a:p>
            <a:pPr>
              <a:spcBef>
                <a:spcPts val="0"/>
              </a:spcBef>
            </a:pPr>
            <a:r>
              <a:rPr lang="en-US" dirty="0"/>
              <a:t>Place of work</a:t>
            </a:r>
          </a:p>
        </p:txBody>
      </p:sp>
      <p:sp>
        <p:nvSpPr>
          <p:cNvPr id="21" name="Text Placeholder 18">
            <a:extLst>
              <a:ext uri="{FF2B5EF4-FFF2-40B4-BE49-F238E27FC236}">
                <a16:creationId xmlns:a16="http://schemas.microsoft.com/office/drawing/2014/main" id="{436D50DB-8481-A1FE-EC3B-C207572D72B2}"/>
              </a:ext>
            </a:extLst>
          </p:cNvPr>
          <p:cNvSpPr>
            <a:spLocks noGrp="1"/>
          </p:cNvSpPr>
          <p:nvPr>
            <p:ph type="body" sz="quarter" idx="18" hasCustomPrompt="1"/>
          </p:nvPr>
        </p:nvSpPr>
        <p:spPr>
          <a:xfrm>
            <a:off x="8679616" y="4033805"/>
            <a:ext cx="3241675" cy="387041"/>
          </a:xfrm>
        </p:spPr>
        <p:txBody>
          <a:bodyPr anchor="b"/>
          <a:lstStyle>
            <a:lvl1pPr algn="ctr">
              <a:defRPr sz="2000" b="1">
                <a:solidFill>
                  <a:schemeClr val="bg1"/>
                </a:solidFill>
              </a:defRPr>
            </a:lvl1pPr>
          </a:lstStyle>
          <a:p>
            <a:r>
              <a:rPr lang="en-US" dirty="0"/>
              <a:t>Name </a:t>
            </a:r>
            <a:r>
              <a:rPr lang="en-US" dirty="0" err="1"/>
              <a:t>Lastname</a:t>
            </a:r>
            <a:endParaRPr lang="en-US" dirty="0"/>
          </a:p>
        </p:txBody>
      </p:sp>
      <p:sp>
        <p:nvSpPr>
          <p:cNvPr id="5" name="Text Placeholder 6">
            <a:extLst>
              <a:ext uri="{FF2B5EF4-FFF2-40B4-BE49-F238E27FC236}">
                <a16:creationId xmlns:a16="http://schemas.microsoft.com/office/drawing/2014/main" id="{1C03DC86-76C8-45CC-E097-CA6CE48FF70F}"/>
              </a:ext>
            </a:extLst>
          </p:cNvPr>
          <p:cNvSpPr>
            <a:spLocks noGrp="1"/>
          </p:cNvSpPr>
          <p:nvPr>
            <p:ph type="body" sz="quarter" idx="19" hasCustomPrompt="1"/>
          </p:nvPr>
        </p:nvSpPr>
        <p:spPr>
          <a:xfrm>
            <a:off x="1462221" y="404841"/>
            <a:ext cx="3212572" cy="429461"/>
          </a:xfrm>
        </p:spPr>
        <p:txBody>
          <a:bodyPr/>
          <a:lstStyle>
            <a:lvl1pPr>
              <a:defRPr sz="1400" b="1">
                <a:solidFill>
                  <a:schemeClr val="bg1"/>
                </a:solidFill>
              </a:defRPr>
            </a:lvl1pPr>
          </a:lstStyle>
          <a:p>
            <a:pPr lvl="0"/>
            <a:r>
              <a:rPr lang="en-US" dirty="0"/>
              <a:t>SPEAKERS</a:t>
            </a:r>
          </a:p>
        </p:txBody>
      </p:sp>
      <p:sp>
        <p:nvSpPr>
          <p:cNvPr id="6" name="Oval 5">
            <a:extLst>
              <a:ext uri="{FF2B5EF4-FFF2-40B4-BE49-F238E27FC236}">
                <a16:creationId xmlns:a16="http://schemas.microsoft.com/office/drawing/2014/main" id="{E5AF695B-1CA0-7C9A-7D84-F79B41D1F6D7}"/>
              </a:ext>
            </a:extLst>
          </p:cNvPr>
          <p:cNvSpPr/>
          <p:nvPr userDrawn="1"/>
        </p:nvSpPr>
        <p:spPr>
          <a:xfrm>
            <a:off x="487017"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D16D0E8-0537-0466-8102-0D9070576117}"/>
              </a:ext>
            </a:extLst>
          </p:cNvPr>
          <p:cNvSpPr/>
          <p:nvPr userDrawn="1"/>
        </p:nvSpPr>
        <p:spPr>
          <a:xfrm>
            <a:off x="787334"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5545F95-79ED-EEC8-BB6B-50B5ED0827F6}"/>
              </a:ext>
            </a:extLst>
          </p:cNvPr>
          <p:cNvSpPr/>
          <p:nvPr userDrawn="1"/>
        </p:nvSpPr>
        <p:spPr>
          <a:xfrm>
            <a:off x="1087652"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1">
            <a:extLst>
              <a:ext uri="{FF2B5EF4-FFF2-40B4-BE49-F238E27FC236}">
                <a16:creationId xmlns:a16="http://schemas.microsoft.com/office/drawing/2014/main" id="{927468C0-782A-9399-755B-A7EACB7FE589}"/>
              </a:ext>
            </a:extLst>
          </p:cNvPr>
          <p:cNvPicPr>
            <a:picLocks noChangeAspect="1"/>
          </p:cNvPicPr>
          <p:nvPr userDrawn="1"/>
        </p:nvPicPr>
        <p:blipFill>
          <a:blip r:embed="rId3"/>
          <a:srcRect/>
          <a:stretch/>
        </p:blipFill>
        <p:spPr>
          <a:xfrm>
            <a:off x="301304" y="6051633"/>
            <a:ext cx="3111979" cy="806366"/>
          </a:xfrm>
          <a:prstGeom prst="rect">
            <a:avLst/>
          </a:prstGeom>
        </p:spPr>
      </p:pic>
    </p:spTree>
    <p:extLst>
      <p:ext uri="{BB962C8B-B14F-4D97-AF65-F5344CB8AC3E}">
        <p14:creationId xmlns:p14="http://schemas.microsoft.com/office/powerpoint/2010/main" val="30169785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anelist slide 4 person">
    <p:bg>
      <p:bgPr>
        <a:gradFill>
          <a:gsLst>
            <a:gs pos="0">
              <a:schemeClr val="accent2"/>
            </a:gs>
            <a:gs pos="85000">
              <a:schemeClr val="accent3"/>
            </a:gs>
            <a:gs pos="99000">
              <a:schemeClr val="accent4"/>
            </a:gs>
          </a:gsLst>
          <a:lin ang="12000000" scaled="0"/>
        </a:gradFill>
        <a:effectLst/>
      </p:bgPr>
    </p:bg>
    <p:spTree>
      <p:nvGrpSpPr>
        <p:cNvPr id="1" name=""/>
        <p:cNvGrpSpPr/>
        <p:nvPr/>
      </p:nvGrpSpPr>
      <p:grpSpPr>
        <a:xfrm>
          <a:off x="0" y="0"/>
          <a:ext cx="0" cy="0"/>
          <a:chOff x="0" y="0"/>
          <a:chExt cx="0" cy="0"/>
        </a:xfrm>
      </p:grpSpPr>
      <p:pic>
        <p:nvPicPr>
          <p:cNvPr id="23" name="Picture 22" descr="A blue and black wavy lines&#10;&#10;AI-generated content may be incorrect.">
            <a:extLst>
              <a:ext uri="{FF2B5EF4-FFF2-40B4-BE49-F238E27FC236}">
                <a16:creationId xmlns:a16="http://schemas.microsoft.com/office/drawing/2014/main" id="{F27FD631-1C10-BA47-1225-3A6DD32D9A84}"/>
              </a:ext>
            </a:extLst>
          </p:cNvPr>
          <p:cNvPicPr>
            <a:picLocks noChangeAspect="1"/>
          </p:cNvPicPr>
          <p:nvPr userDrawn="1"/>
        </p:nvPicPr>
        <p:blipFill>
          <a:blip r:embed="rId2"/>
          <a:srcRect l="19988" t="-7707" r="27196" b="52233"/>
          <a:stretch>
            <a:fillRect/>
          </a:stretch>
        </p:blipFill>
        <p:spPr>
          <a:xfrm>
            <a:off x="0" y="0"/>
            <a:ext cx="12192000" cy="6858000"/>
          </a:xfrm>
          <a:prstGeom prst="rect">
            <a:avLst/>
          </a:prstGeom>
        </p:spPr>
      </p:pic>
      <p:sp>
        <p:nvSpPr>
          <p:cNvPr id="12" name="Picture Placeholder 11">
            <a:extLst>
              <a:ext uri="{FF2B5EF4-FFF2-40B4-BE49-F238E27FC236}">
                <a16:creationId xmlns:a16="http://schemas.microsoft.com/office/drawing/2014/main" id="{82D46C0B-2058-B315-F418-D7C7947BF5DA}"/>
              </a:ext>
            </a:extLst>
          </p:cNvPr>
          <p:cNvSpPr>
            <a:spLocks noGrp="1"/>
          </p:cNvSpPr>
          <p:nvPr>
            <p:ph type="pic" sz="quarter" idx="11"/>
          </p:nvPr>
        </p:nvSpPr>
        <p:spPr>
          <a:xfrm>
            <a:off x="600870" y="1407635"/>
            <a:ext cx="2128598" cy="2073361"/>
          </a:xfrm>
          <a:prstGeom prst="ellipse">
            <a:avLst/>
          </a:prstGeom>
          <a:solidFill>
            <a:schemeClr val="bg1"/>
          </a:solidFill>
        </p:spPr>
        <p:txBody>
          <a:bodyPr/>
          <a:lstStyle/>
          <a:p>
            <a:endParaRPr lang="en-US" dirty="0"/>
          </a:p>
        </p:txBody>
      </p:sp>
      <p:sp>
        <p:nvSpPr>
          <p:cNvPr id="7" name="Title 1">
            <a:extLst>
              <a:ext uri="{FF2B5EF4-FFF2-40B4-BE49-F238E27FC236}">
                <a16:creationId xmlns:a16="http://schemas.microsoft.com/office/drawing/2014/main" id="{C00674AE-6D94-3648-F4DE-DE1E76C36D49}"/>
              </a:ext>
            </a:extLst>
          </p:cNvPr>
          <p:cNvSpPr>
            <a:spLocks noGrp="1"/>
          </p:cNvSpPr>
          <p:nvPr>
            <p:ph type="title" hasCustomPrompt="1"/>
          </p:nvPr>
        </p:nvSpPr>
        <p:spPr>
          <a:xfrm>
            <a:off x="187089" y="3650054"/>
            <a:ext cx="2823411" cy="430137"/>
          </a:xfrm>
        </p:spPr>
        <p:txBody>
          <a:bodyPr anchor="b">
            <a:noAutofit/>
          </a:bodyPr>
          <a:lstStyle>
            <a:lvl1pPr algn="ctr">
              <a:lnSpc>
                <a:spcPts val="4400"/>
              </a:lnSpc>
              <a:defRPr sz="1600">
                <a:solidFill>
                  <a:schemeClr val="accent6"/>
                </a:solidFill>
              </a:defRPr>
            </a:lvl1pPr>
          </a:lstStyle>
          <a:p>
            <a:r>
              <a:rPr lang="en-US" dirty="0"/>
              <a:t>Name </a:t>
            </a:r>
            <a:r>
              <a:rPr lang="en-US" dirty="0" err="1"/>
              <a:t>Lastname</a:t>
            </a:r>
            <a:endParaRPr lang="en-US" dirty="0"/>
          </a:p>
        </p:txBody>
      </p:sp>
      <p:sp>
        <p:nvSpPr>
          <p:cNvPr id="2" name="Picture Placeholder 11">
            <a:extLst>
              <a:ext uri="{FF2B5EF4-FFF2-40B4-BE49-F238E27FC236}">
                <a16:creationId xmlns:a16="http://schemas.microsoft.com/office/drawing/2014/main" id="{E2CEE668-AF86-59A5-33BA-354A26FFC931}"/>
              </a:ext>
            </a:extLst>
          </p:cNvPr>
          <p:cNvSpPr>
            <a:spLocks noGrp="1"/>
          </p:cNvSpPr>
          <p:nvPr>
            <p:ph type="pic" sz="quarter" idx="12"/>
          </p:nvPr>
        </p:nvSpPr>
        <p:spPr>
          <a:xfrm>
            <a:off x="3584955" y="1391718"/>
            <a:ext cx="2128598" cy="2073361"/>
          </a:xfrm>
          <a:prstGeom prst="ellipse">
            <a:avLst/>
          </a:prstGeom>
          <a:solidFill>
            <a:schemeClr val="bg1"/>
          </a:solidFill>
        </p:spPr>
        <p:txBody>
          <a:bodyPr/>
          <a:lstStyle/>
          <a:p>
            <a:endParaRPr lang="en-US"/>
          </a:p>
        </p:txBody>
      </p:sp>
      <p:sp>
        <p:nvSpPr>
          <p:cNvPr id="4" name="Picture Placeholder 11">
            <a:extLst>
              <a:ext uri="{FF2B5EF4-FFF2-40B4-BE49-F238E27FC236}">
                <a16:creationId xmlns:a16="http://schemas.microsoft.com/office/drawing/2014/main" id="{2B548143-896B-8ADE-7971-B6423EF0AC81}"/>
              </a:ext>
            </a:extLst>
          </p:cNvPr>
          <p:cNvSpPr>
            <a:spLocks noGrp="1"/>
          </p:cNvSpPr>
          <p:nvPr>
            <p:ph type="pic" sz="quarter" idx="13"/>
          </p:nvPr>
        </p:nvSpPr>
        <p:spPr>
          <a:xfrm>
            <a:off x="6482103" y="1391718"/>
            <a:ext cx="2128598" cy="2073361"/>
          </a:xfrm>
          <a:prstGeom prst="ellipse">
            <a:avLst/>
          </a:prstGeom>
          <a:solidFill>
            <a:schemeClr val="bg1"/>
          </a:solidFill>
        </p:spPr>
        <p:txBody>
          <a:bodyPr/>
          <a:lstStyle/>
          <a:p>
            <a:endParaRPr lang="en-US" dirty="0"/>
          </a:p>
        </p:txBody>
      </p:sp>
      <p:sp>
        <p:nvSpPr>
          <p:cNvPr id="13" name="Text Placeholder 12">
            <a:extLst>
              <a:ext uri="{FF2B5EF4-FFF2-40B4-BE49-F238E27FC236}">
                <a16:creationId xmlns:a16="http://schemas.microsoft.com/office/drawing/2014/main" id="{A3A88665-36F5-FFAA-870F-C7947B327446}"/>
              </a:ext>
            </a:extLst>
          </p:cNvPr>
          <p:cNvSpPr>
            <a:spLocks noGrp="1"/>
          </p:cNvSpPr>
          <p:nvPr>
            <p:ph type="body" sz="quarter" idx="14" hasCustomPrompt="1"/>
          </p:nvPr>
        </p:nvSpPr>
        <p:spPr>
          <a:xfrm>
            <a:off x="172486" y="4132545"/>
            <a:ext cx="2823411" cy="777875"/>
          </a:xfrm>
        </p:spPr>
        <p:txBody>
          <a:bodyPr/>
          <a:lstStyle>
            <a:lvl1pPr algn="ctr">
              <a:lnSpc>
                <a:spcPts val="2000"/>
              </a:lnSpc>
              <a:defRPr i="1">
                <a:solidFill>
                  <a:schemeClr val="bg1"/>
                </a:solidFill>
              </a:defRPr>
            </a:lvl1pPr>
          </a:lstStyle>
          <a:p>
            <a:pPr>
              <a:spcBef>
                <a:spcPts val="0"/>
              </a:spcBef>
            </a:pPr>
            <a:r>
              <a:rPr lang="en-US" dirty="0"/>
              <a:t>Title,</a:t>
            </a:r>
          </a:p>
          <a:p>
            <a:pPr>
              <a:spcBef>
                <a:spcPts val="0"/>
              </a:spcBef>
            </a:pPr>
            <a:r>
              <a:rPr lang="en-US" dirty="0"/>
              <a:t>Place of work</a:t>
            </a:r>
          </a:p>
        </p:txBody>
      </p:sp>
      <p:sp>
        <p:nvSpPr>
          <p:cNvPr id="19" name="Text Placeholder 18">
            <a:extLst>
              <a:ext uri="{FF2B5EF4-FFF2-40B4-BE49-F238E27FC236}">
                <a16:creationId xmlns:a16="http://schemas.microsoft.com/office/drawing/2014/main" id="{66354A85-EC7D-0289-2AD4-2F1A3D63FEEE}"/>
              </a:ext>
            </a:extLst>
          </p:cNvPr>
          <p:cNvSpPr>
            <a:spLocks noGrp="1"/>
          </p:cNvSpPr>
          <p:nvPr>
            <p:ph type="body" sz="quarter" idx="16" hasCustomPrompt="1"/>
          </p:nvPr>
        </p:nvSpPr>
        <p:spPr>
          <a:xfrm>
            <a:off x="3185226" y="3650054"/>
            <a:ext cx="2823411" cy="430137"/>
          </a:xfrm>
        </p:spPr>
        <p:txBody>
          <a:bodyPr anchor="b"/>
          <a:lstStyle>
            <a:lvl1pPr algn="ctr">
              <a:defRPr sz="1600" b="1">
                <a:solidFill>
                  <a:schemeClr val="accent6"/>
                </a:solidFill>
              </a:defRPr>
            </a:lvl1pPr>
          </a:lstStyle>
          <a:p>
            <a:r>
              <a:rPr lang="en-US" dirty="0"/>
              <a:t>Name </a:t>
            </a:r>
            <a:r>
              <a:rPr lang="en-US" dirty="0" err="1"/>
              <a:t>Lastname</a:t>
            </a:r>
            <a:endParaRPr lang="en-US" dirty="0"/>
          </a:p>
        </p:txBody>
      </p:sp>
      <p:sp>
        <p:nvSpPr>
          <p:cNvPr id="20" name="Text Placeholder 12">
            <a:extLst>
              <a:ext uri="{FF2B5EF4-FFF2-40B4-BE49-F238E27FC236}">
                <a16:creationId xmlns:a16="http://schemas.microsoft.com/office/drawing/2014/main" id="{56F2871D-7221-EAE6-1EA9-20CF8BCD3DF3}"/>
              </a:ext>
            </a:extLst>
          </p:cNvPr>
          <p:cNvSpPr>
            <a:spLocks noGrp="1"/>
          </p:cNvSpPr>
          <p:nvPr>
            <p:ph type="body" sz="quarter" idx="17" hasCustomPrompt="1"/>
          </p:nvPr>
        </p:nvSpPr>
        <p:spPr>
          <a:xfrm>
            <a:off x="6183363" y="4132545"/>
            <a:ext cx="2823411" cy="777875"/>
          </a:xfrm>
        </p:spPr>
        <p:txBody>
          <a:bodyPr anchor="t"/>
          <a:lstStyle>
            <a:lvl1pPr algn="ctr">
              <a:lnSpc>
                <a:spcPts val="2000"/>
              </a:lnSpc>
              <a:defRPr i="1">
                <a:solidFill>
                  <a:schemeClr val="bg1"/>
                </a:solidFill>
              </a:defRPr>
            </a:lvl1pPr>
          </a:lstStyle>
          <a:p>
            <a:pPr>
              <a:spcBef>
                <a:spcPts val="0"/>
              </a:spcBef>
            </a:pPr>
            <a:r>
              <a:rPr lang="en-US" dirty="0"/>
              <a:t>Title,</a:t>
            </a:r>
          </a:p>
          <a:p>
            <a:pPr>
              <a:spcBef>
                <a:spcPts val="0"/>
              </a:spcBef>
            </a:pPr>
            <a:r>
              <a:rPr lang="en-US" dirty="0"/>
              <a:t>Place of work</a:t>
            </a:r>
          </a:p>
        </p:txBody>
      </p:sp>
      <p:sp>
        <p:nvSpPr>
          <p:cNvPr id="21" name="Text Placeholder 18">
            <a:extLst>
              <a:ext uri="{FF2B5EF4-FFF2-40B4-BE49-F238E27FC236}">
                <a16:creationId xmlns:a16="http://schemas.microsoft.com/office/drawing/2014/main" id="{436D50DB-8481-A1FE-EC3B-C207572D72B2}"/>
              </a:ext>
            </a:extLst>
          </p:cNvPr>
          <p:cNvSpPr>
            <a:spLocks noGrp="1"/>
          </p:cNvSpPr>
          <p:nvPr>
            <p:ph type="body" sz="quarter" idx="18" hasCustomPrompt="1"/>
          </p:nvPr>
        </p:nvSpPr>
        <p:spPr>
          <a:xfrm>
            <a:off x="6183363" y="3650054"/>
            <a:ext cx="2823411" cy="430137"/>
          </a:xfrm>
        </p:spPr>
        <p:txBody>
          <a:bodyPr anchor="b"/>
          <a:lstStyle>
            <a:lvl1pPr algn="ctr">
              <a:defRPr sz="1600" b="1">
                <a:solidFill>
                  <a:schemeClr val="accent6"/>
                </a:solidFill>
              </a:defRPr>
            </a:lvl1pPr>
          </a:lstStyle>
          <a:p>
            <a:r>
              <a:rPr lang="en-US" dirty="0"/>
              <a:t>Name </a:t>
            </a:r>
            <a:r>
              <a:rPr lang="en-US" dirty="0" err="1"/>
              <a:t>Lastname</a:t>
            </a:r>
            <a:endParaRPr lang="en-US" dirty="0"/>
          </a:p>
        </p:txBody>
      </p:sp>
      <p:sp>
        <p:nvSpPr>
          <p:cNvPr id="5" name="Picture Placeholder 11">
            <a:extLst>
              <a:ext uri="{FF2B5EF4-FFF2-40B4-BE49-F238E27FC236}">
                <a16:creationId xmlns:a16="http://schemas.microsoft.com/office/drawing/2014/main" id="{D466CF54-BFB0-C64E-E591-751B4FBBF907}"/>
              </a:ext>
            </a:extLst>
          </p:cNvPr>
          <p:cNvSpPr>
            <a:spLocks noGrp="1"/>
          </p:cNvSpPr>
          <p:nvPr>
            <p:ph type="pic" sz="quarter" idx="19"/>
          </p:nvPr>
        </p:nvSpPr>
        <p:spPr>
          <a:xfrm>
            <a:off x="9452989" y="1407634"/>
            <a:ext cx="2128598" cy="2073361"/>
          </a:xfrm>
          <a:prstGeom prst="ellipse">
            <a:avLst/>
          </a:prstGeom>
          <a:solidFill>
            <a:schemeClr val="bg1"/>
          </a:solidFill>
        </p:spPr>
        <p:txBody>
          <a:bodyPr/>
          <a:lstStyle/>
          <a:p>
            <a:endParaRPr lang="en-US" dirty="0"/>
          </a:p>
        </p:txBody>
      </p:sp>
      <p:sp>
        <p:nvSpPr>
          <p:cNvPr id="14" name="Text Placeholder 12">
            <a:extLst>
              <a:ext uri="{FF2B5EF4-FFF2-40B4-BE49-F238E27FC236}">
                <a16:creationId xmlns:a16="http://schemas.microsoft.com/office/drawing/2014/main" id="{AA43609B-4AE3-1020-7EE8-4B583F75E875}"/>
              </a:ext>
            </a:extLst>
          </p:cNvPr>
          <p:cNvSpPr>
            <a:spLocks noGrp="1"/>
          </p:cNvSpPr>
          <p:nvPr>
            <p:ph type="body" sz="quarter" idx="20" hasCustomPrompt="1"/>
          </p:nvPr>
        </p:nvSpPr>
        <p:spPr>
          <a:xfrm>
            <a:off x="3170176" y="4132545"/>
            <a:ext cx="2823411" cy="777875"/>
          </a:xfrm>
        </p:spPr>
        <p:txBody>
          <a:bodyPr/>
          <a:lstStyle>
            <a:lvl1pPr algn="ctr">
              <a:lnSpc>
                <a:spcPts val="2000"/>
              </a:lnSpc>
              <a:defRPr i="1">
                <a:solidFill>
                  <a:schemeClr val="bg1"/>
                </a:solidFill>
              </a:defRPr>
            </a:lvl1pPr>
          </a:lstStyle>
          <a:p>
            <a:pPr>
              <a:spcBef>
                <a:spcPts val="0"/>
              </a:spcBef>
            </a:pPr>
            <a:r>
              <a:rPr lang="en-US" dirty="0"/>
              <a:t>Title,</a:t>
            </a:r>
          </a:p>
          <a:p>
            <a:pPr>
              <a:spcBef>
                <a:spcPts val="0"/>
              </a:spcBef>
            </a:pPr>
            <a:r>
              <a:rPr lang="en-US" dirty="0"/>
              <a:t>Place of work</a:t>
            </a:r>
          </a:p>
        </p:txBody>
      </p:sp>
      <p:sp>
        <p:nvSpPr>
          <p:cNvPr id="18" name="Text Placeholder 12">
            <a:extLst>
              <a:ext uri="{FF2B5EF4-FFF2-40B4-BE49-F238E27FC236}">
                <a16:creationId xmlns:a16="http://schemas.microsoft.com/office/drawing/2014/main" id="{2B3C3ADF-D58C-B94B-65BB-8F9597B61AB5}"/>
              </a:ext>
            </a:extLst>
          </p:cNvPr>
          <p:cNvSpPr>
            <a:spLocks noGrp="1"/>
          </p:cNvSpPr>
          <p:nvPr>
            <p:ph type="body" sz="quarter" idx="21" hasCustomPrompt="1"/>
          </p:nvPr>
        </p:nvSpPr>
        <p:spPr>
          <a:xfrm>
            <a:off x="9187912" y="4132545"/>
            <a:ext cx="2823411" cy="777875"/>
          </a:xfrm>
        </p:spPr>
        <p:txBody>
          <a:bodyPr anchor="t"/>
          <a:lstStyle>
            <a:lvl1pPr algn="ctr">
              <a:lnSpc>
                <a:spcPts val="2000"/>
              </a:lnSpc>
              <a:defRPr i="1">
                <a:solidFill>
                  <a:schemeClr val="bg1"/>
                </a:solidFill>
              </a:defRPr>
            </a:lvl1pPr>
          </a:lstStyle>
          <a:p>
            <a:pPr>
              <a:spcBef>
                <a:spcPts val="0"/>
              </a:spcBef>
            </a:pPr>
            <a:r>
              <a:rPr lang="en-US" dirty="0"/>
              <a:t>Title,</a:t>
            </a:r>
          </a:p>
          <a:p>
            <a:pPr>
              <a:spcBef>
                <a:spcPts val="0"/>
              </a:spcBef>
            </a:pPr>
            <a:r>
              <a:rPr lang="en-US" dirty="0"/>
              <a:t>Place of work</a:t>
            </a:r>
          </a:p>
        </p:txBody>
      </p:sp>
      <p:sp>
        <p:nvSpPr>
          <p:cNvPr id="22" name="Text Placeholder 18">
            <a:extLst>
              <a:ext uri="{FF2B5EF4-FFF2-40B4-BE49-F238E27FC236}">
                <a16:creationId xmlns:a16="http://schemas.microsoft.com/office/drawing/2014/main" id="{B20F4D03-B293-0B12-7412-C38E3D5CBA47}"/>
              </a:ext>
            </a:extLst>
          </p:cNvPr>
          <p:cNvSpPr>
            <a:spLocks noGrp="1"/>
          </p:cNvSpPr>
          <p:nvPr>
            <p:ph type="body" sz="quarter" idx="22" hasCustomPrompt="1"/>
          </p:nvPr>
        </p:nvSpPr>
        <p:spPr>
          <a:xfrm>
            <a:off x="9181500" y="3650054"/>
            <a:ext cx="2823411" cy="430137"/>
          </a:xfrm>
        </p:spPr>
        <p:txBody>
          <a:bodyPr anchor="b"/>
          <a:lstStyle>
            <a:lvl1pPr algn="ctr">
              <a:defRPr sz="1600" b="1">
                <a:solidFill>
                  <a:schemeClr val="accent6"/>
                </a:solidFill>
              </a:defRPr>
            </a:lvl1pPr>
          </a:lstStyle>
          <a:p>
            <a:r>
              <a:rPr lang="en-US" dirty="0"/>
              <a:t>Name </a:t>
            </a:r>
            <a:r>
              <a:rPr lang="en-US" dirty="0" err="1"/>
              <a:t>Lastname</a:t>
            </a:r>
            <a:endParaRPr lang="en-US" dirty="0"/>
          </a:p>
        </p:txBody>
      </p:sp>
      <p:sp>
        <p:nvSpPr>
          <p:cNvPr id="8" name="Text Placeholder 6">
            <a:extLst>
              <a:ext uri="{FF2B5EF4-FFF2-40B4-BE49-F238E27FC236}">
                <a16:creationId xmlns:a16="http://schemas.microsoft.com/office/drawing/2014/main" id="{CC5B4D33-A865-526F-EC9F-231FF31E83D8}"/>
              </a:ext>
            </a:extLst>
          </p:cNvPr>
          <p:cNvSpPr>
            <a:spLocks noGrp="1"/>
          </p:cNvSpPr>
          <p:nvPr>
            <p:ph type="body" sz="quarter" idx="23" hasCustomPrompt="1"/>
          </p:nvPr>
        </p:nvSpPr>
        <p:spPr>
          <a:xfrm>
            <a:off x="1462221" y="404841"/>
            <a:ext cx="3212572" cy="429461"/>
          </a:xfrm>
        </p:spPr>
        <p:txBody>
          <a:bodyPr/>
          <a:lstStyle>
            <a:lvl1pPr>
              <a:defRPr sz="1400" b="1">
                <a:solidFill>
                  <a:schemeClr val="bg1"/>
                </a:solidFill>
              </a:defRPr>
            </a:lvl1pPr>
          </a:lstStyle>
          <a:p>
            <a:pPr lvl="0"/>
            <a:r>
              <a:rPr lang="en-US" dirty="0"/>
              <a:t>SPEAKERS</a:t>
            </a:r>
          </a:p>
        </p:txBody>
      </p:sp>
      <p:sp>
        <p:nvSpPr>
          <p:cNvPr id="10" name="Oval 9">
            <a:extLst>
              <a:ext uri="{FF2B5EF4-FFF2-40B4-BE49-F238E27FC236}">
                <a16:creationId xmlns:a16="http://schemas.microsoft.com/office/drawing/2014/main" id="{F876B8F0-93FD-0E81-F529-0404A3EC5BCA}"/>
              </a:ext>
            </a:extLst>
          </p:cNvPr>
          <p:cNvSpPr/>
          <p:nvPr userDrawn="1"/>
        </p:nvSpPr>
        <p:spPr>
          <a:xfrm>
            <a:off x="487017"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B0B5EE9-AEE5-FC21-B403-FF56A0856412}"/>
              </a:ext>
            </a:extLst>
          </p:cNvPr>
          <p:cNvSpPr/>
          <p:nvPr userDrawn="1"/>
        </p:nvSpPr>
        <p:spPr>
          <a:xfrm>
            <a:off x="787334"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47F19927-A037-90F2-FDDE-13E3924C170F}"/>
              </a:ext>
            </a:extLst>
          </p:cNvPr>
          <p:cNvSpPr/>
          <p:nvPr userDrawn="1"/>
        </p:nvSpPr>
        <p:spPr>
          <a:xfrm>
            <a:off x="1087652" y="477079"/>
            <a:ext cx="208722" cy="208722"/>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11">
            <a:extLst>
              <a:ext uri="{FF2B5EF4-FFF2-40B4-BE49-F238E27FC236}">
                <a16:creationId xmlns:a16="http://schemas.microsoft.com/office/drawing/2014/main" id="{CF98FB0D-0AC3-E825-B359-6AEC887BC1E5}"/>
              </a:ext>
            </a:extLst>
          </p:cNvPr>
          <p:cNvPicPr>
            <a:picLocks noChangeAspect="1"/>
          </p:cNvPicPr>
          <p:nvPr userDrawn="1"/>
        </p:nvPicPr>
        <p:blipFill>
          <a:blip r:embed="rId3"/>
          <a:srcRect/>
          <a:stretch/>
        </p:blipFill>
        <p:spPr>
          <a:xfrm>
            <a:off x="301304" y="6051633"/>
            <a:ext cx="3111979" cy="806366"/>
          </a:xfrm>
          <a:prstGeom prst="rect">
            <a:avLst/>
          </a:prstGeom>
        </p:spPr>
      </p:pic>
    </p:spTree>
    <p:extLst>
      <p:ext uri="{BB962C8B-B14F-4D97-AF65-F5344CB8AC3E}">
        <p14:creationId xmlns:p14="http://schemas.microsoft.com/office/powerpoint/2010/main" val="1538400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Panelist slide 4 person">
    <p:bg>
      <p:bgPr>
        <a:gradFill>
          <a:gsLst>
            <a:gs pos="0">
              <a:schemeClr val="accent2"/>
            </a:gs>
            <a:gs pos="85000">
              <a:schemeClr val="accent3"/>
            </a:gs>
            <a:gs pos="99000">
              <a:schemeClr val="accent4"/>
            </a:gs>
          </a:gsLst>
          <a:lin ang="12000000" scaled="0"/>
        </a:gradFill>
        <a:effectLst/>
      </p:bgPr>
    </p:bg>
    <p:spTree>
      <p:nvGrpSpPr>
        <p:cNvPr id="1" name=""/>
        <p:cNvGrpSpPr/>
        <p:nvPr/>
      </p:nvGrpSpPr>
      <p:grpSpPr>
        <a:xfrm>
          <a:off x="0" y="0"/>
          <a:ext cx="0" cy="0"/>
          <a:chOff x="0" y="0"/>
          <a:chExt cx="0" cy="0"/>
        </a:xfrm>
      </p:grpSpPr>
      <p:pic>
        <p:nvPicPr>
          <p:cNvPr id="6" name="Picture 5" descr="A blue background with a white border&#10;&#10;AI-generated content may be incorrect.">
            <a:extLst>
              <a:ext uri="{FF2B5EF4-FFF2-40B4-BE49-F238E27FC236}">
                <a16:creationId xmlns:a16="http://schemas.microsoft.com/office/drawing/2014/main" id="{C2F97A0E-B42D-28C2-ECE5-FD89BEC6E915}"/>
              </a:ext>
            </a:extLst>
          </p:cNvPr>
          <p:cNvPicPr>
            <a:picLocks noChangeAspect="1"/>
          </p:cNvPicPr>
          <p:nvPr userDrawn="1"/>
        </p:nvPicPr>
        <p:blipFill>
          <a:blip r:embed="rId2"/>
          <a:stretch>
            <a:fillRect/>
          </a:stretch>
        </p:blipFill>
        <p:spPr>
          <a:xfrm flipH="1" flipV="1">
            <a:off x="0" y="0"/>
            <a:ext cx="12192000" cy="6858000"/>
          </a:xfrm>
          <a:prstGeom prst="rect">
            <a:avLst/>
          </a:prstGeom>
        </p:spPr>
      </p:pic>
      <p:sp>
        <p:nvSpPr>
          <p:cNvPr id="9" name="Text Placeholder 6">
            <a:extLst>
              <a:ext uri="{FF2B5EF4-FFF2-40B4-BE49-F238E27FC236}">
                <a16:creationId xmlns:a16="http://schemas.microsoft.com/office/drawing/2014/main" id="{46AC4456-C7B0-8ECF-5150-129313BC5D74}"/>
              </a:ext>
            </a:extLst>
          </p:cNvPr>
          <p:cNvSpPr>
            <a:spLocks noGrp="1"/>
          </p:cNvSpPr>
          <p:nvPr>
            <p:ph type="body" sz="quarter" idx="23" hasCustomPrompt="1"/>
          </p:nvPr>
        </p:nvSpPr>
        <p:spPr>
          <a:xfrm>
            <a:off x="398590" y="640716"/>
            <a:ext cx="1675755" cy="385763"/>
          </a:xfrm>
        </p:spPr>
        <p:txBody>
          <a:bodyPr/>
          <a:lstStyle>
            <a:lvl1pPr algn="l">
              <a:defRPr sz="1400" b="1">
                <a:solidFill>
                  <a:schemeClr val="bg1"/>
                </a:solidFill>
              </a:defRPr>
            </a:lvl1pPr>
          </a:lstStyle>
          <a:p>
            <a:pPr lvl="0"/>
            <a:r>
              <a:rPr lang="en-US" dirty="0"/>
              <a:t>MODERATOR</a:t>
            </a:r>
          </a:p>
        </p:txBody>
      </p:sp>
      <p:sp>
        <p:nvSpPr>
          <p:cNvPr id="30" name="Picture Placeholder 11">
            <a:extLst>
              <a:ext uri="{FF2B5EF4-FFF2-40B4-BE49-F238E27FC236}">
                <a16:creationId xmlns:a16="http://schemas.microsoft.com/office/drawing/2014/main" id="{D7F1EB4A-EF1F-EF5D-AE0C-C7B3F87FE7D0}"/>
              </a:ext>
            </a:extLst>
          </p:cNvPr>
          <p:cNvSpPr>
            <a:spLocks noGrp="1"/>
          </p:cNvSpPr>
          <p:nvPr>
            <p:ph type="pic" sz="quarter" idx="38"/>
          </p:nvPr>
        </p:nvSpPr>
        <p:spPr>
          <a:xfrm>
            <a:off x="10010697" y="2448658"/>
            <a:ext cx="1517976" cy="1478584"/>
          </a:xfrm>
          <a:prstGeom prst="ellipse">
            <a:avLst/>
          </a:prstGeom>
          <a:solidFill>
            <a:schemeClr val="bg1"/>
          </a:solidFill>
        </p:spPr>
        <p:txBody>
          <a:bodyPr/>
          <a:lstStyle/>
          <a:p>
            <a:endParaRPr lang="en-US" dirty="0"/>
          </a:p>
        </p:txBody>
      </p:sp>
      <p:sp>
        <p:nvSpPr>
          <p:cNvPr id="31" name="Text Placeholder 18">
            <a:extLst>
              <a:ext uri="{FF2B5EF4-FFF2-40B4-BE49-F238E27FC236}">
                <a16:creationId xmlns:a16="http://schemas.microsoft.com/office/drawing/2014/main" id="{515982E0-C869-D9E4-96B6-2A0160D7C635}"/>
              </a:ext>
            </a:extLst>
          </p:cNvPr>
          <p:cNvSpPr>
            <a:spLocks noGrp="1"/>
          </p:cNvSpPr>
          <p:nvPr>
            <p:ph type="body" sz="quarter" idx="39" hasCustomPrompt="1"/>
          </p:nvPr>
        </p:nvSpPr>
        <p:spPr>
          <a:xfrm>
            <a:off x="9689649" y="3911280"/>
            <a:ext cx="2304320" cy="430137"/>
          </a:xfrm>
        </p:spPr>
        <p:txBody>
          <a:bodyPr anchor="b"/>
          <a:lstStyle>
            <a:lvl1pPr algn="ctr">
              <a:defRPr sz="1400" b="1">
                <a:solidFill>
                  <a:schemeClr val="accent6"/>
                </a:solidFill>
              </a:defRPr>
            </a:lvl1pPr>
          </a:lstStyle>
          <a:p>
            <a:r>
              <a:rPr lang="en-US" dirty="0"/>
              <a:t>Name </a:t>
            </a:r>
            <a:r>
              <a:rPr lang="en-US" dirty="0" err="1"/>
              <a:t>Lastname</a:t>
            </a:r>
            <a:endParaRPr lang="en-US" dirty="0"/>
          </a:p>
        </p:txBody>
      </p:sp>
      <p:sp>
        <p:nvSpPr>
          <p:cNvPr id="32" name="Text Placeholder 12">
            <a:extLst>
              <a:ext uri="{FF2B5EF4-FFF2-40B4-BE49-F238E27FC236}">
                <a16:creationId xmlns:a16="http://schemas.microsoft.com/office/drawing/2014/main" id="{4873ACC8-65A6-1F2B-6471-40AD1A004EC8}"/>
              </a:ext>
            </a:extLst>
          </p:cNvPr>
          <p:cNvSpPr>
            <a:spLocks noGrp="1"/>
          </p:cNvSpPr>
          <p:nvPr>
            <p:ph type="body" sz="quarter" idx="40" hasCustomPrompt="1"/>
          </p:nvPr>
        </p:nvSpPr>
        <p:spPr>
          <a:xfrm>
            <a:off x="9689649" y="4353340"/>
            <a:ext cx="2304320" cy="314272"/>
          </a:xfrm>
        </p:spPr>
        <p:txBody>
          <a:bodyPr/>
          <a:lstStyle>
            <a:lvl1pPr algn="ctr">
              <a:lnSpc>
                <a:spcPct val="100000"/>
              </a:lnSpc>
              <a:spcBef>
                <a:spcPts val="0"/>
              </a:spcBef>
              <a:defRPr sz="1100" i="0">
                <a:solidFill>
                  <a:schemeClr val="bg1"/>
                </a:solidFill>
              </a:defRPr>
            </a:lvl1pPr>
          </a:lstStyle>
          <a:p>
            <a:pPr>
              <a:spcBef>
                <a:spcPts val="0"/>
              </a:spcBef>
            </a:pPr>
            <a:r>
              <a:rPr lang="en-US" dirty="0"/>
              <a:t>Title,</a:t>
            </a:r>
          </a:p>
        </p:txBody>
      </p:sp>
      <p:sp>
        <p:nvSpPr>
          <p:cNvPr id="33" name="Text Placeholder 12">
            <a:extLst>
              <a:ext uri="{FF2B5EF4-FFF2-40B4-BE49-F238E27FC236}">
                <a16:creationId xmlns:a16="http://schemas.microsoft.com/office/drawing/2014/main" id="{D1028693-1037-5F49-17A4-8ED9F38DC509}"/>
              </a:ext>
            </a:extLst>
          </p:cNvPr>
          <p:cNvSpPr>
            <a:spLocks noGrp="1"/>
          </p:cNvSpPr>
          <p:nvPr>
            <p:ph type="body" sz="quarter" idx="41" hasCustomPrompt="1"/>
          </p:nvPr>
        </p:nvSpPr>
        <p:spPr>
          <a:xfrm>
            <a:off x="9689649" y="4698886"/>
            <a:ext cx="2304320" cy="658812"/>
          </a:xfrm>
        </p:spPr>
        <p:txBody>
          <a:bodyPr/>
          <a:lstStyle>
            <a:lvl1pPr algn="ctr">
              <a:lnSpc>
                <a:spcPct val="100000"/>
              </a:lnSpc>
              <a:spcBef>
                <a:spcPts val="0"/>
              </a:spcBef>
              <a:defRPr sz="1100" i="1">
                <a:solidFill>
                  <a:schemeClr val="bg1"/>
                </a:solidFill>
              </a:defRPr>
            </a:lvl1pPr>
          </a:lstStyle>
          <a:p>
            <a:pPr>
              <a:spcBef>
                <a:spcPts val="0"/>
              </a:spcBef>
            </a:pPr>
            <a:r>
              <a:rPr lang="en-US" dirty="0"/>
              <a:t>Company</a:t>
            </a:r>
          </a:p>
        </p:txBody>
      </p:sp>
      <p:sp>
        <p:nvSpPr>
          <p:cNvPr id="34" name="Picture Placeholder 11">
            <a:extLst>
              <a:ext uri="{FF2B5EF4-FFF2-40B4-BE49-F238E27FC236}">
                <a16:creationId xmlns:a16="http://schemas.microsoft.com/office/drawing/2014/main" id="{0B4FF57F-3E11-62DF-04C1-7C83E29BB67F}"/>
              </a:ext>
            </a:extLst>
          </p:cNvPr>
          <p:cNvSpPr>
            <a:spLocks noGrp="1"/>
          </p:cNvSpPr>
          <p:nvPr>
            <p:ph type="pic" sz="quarter" idx="42"/>
          </p:nvPr>
        </p:nvSpPr>
        <p:spPr>
          <a:xfrm>
            <a:off x="7618680" y="2437179"/>
            <a:ext cx="1517976" cy="1478584"/>
          </a:xfrm>
          <a:prstGeom prst="ellipse">
            <a:avLst/>
          </a:prstGeom>
          <a:solidFill>
            <a:schemeClr val="bg1"/>
          </a:solidFill>
        </p:spPr>
        <p:txBody>
          <a:bodyPr/>
          <a:lstStyle/>
          <a:p>
            <a:endParaRPr lang="en-US" dirty="0"/>
          </a:p>
        </p:txBody>
      </p:sp>
      <p:sp>
        <p:nvSpPr>
          <p:cNvPr id="35" name="Text Placeholder 18">
            <a:extLst>
              <a:ext uri="{FF2B5EF4-FFF2-40B4-BE49-F238E27FC236}">
                <a16:creationId xmlns:a16="http://schemas.microsoft.com/office/drawing/2014/main" id="{58750E06-1040-4479-1630-FE4EAE006C86}"/>
              </a:ext>
            </a:extLst>
          </p:cNvPr>
          <p:cNvSpPr>
            <a:spLocks noGrp="1"/>
          </p:cNvSpPr>
          <p:nvPr>
            <p:ph type="body" sz="quarter" idx="43" hasCustomPrompt="1"/>
          </p:nvPr>
        </p:nvSpPr>
        <p:spPr>
          <a:xfrm>
            <a:off x="7260562" y="3911280"/>
            <a:ext cx="2304320" cy="430137"/>
          </a:xfrm>
        </p:spPr>
        <p:txBody>
          <a:bodyPr anchor="b"/>
          <a:lstStyle>
            <a:lvl1pPr algn="ctr">
              <a:defRPr sz="1400" b="1">
                <a:solidFill>
                  <a:schemeClr val="accent6"/>
                </a:solidFill>
              </a:defRPr>
            </a:lvl1pPr>
          </a:lstStyle>
          <a:p>
            <a:r>
              <a:rPr lang="en-US" dirty="0"/>
              <a:t>Name </a:t>
            </a:r>
            <a:r>
              <a:rPr lang="en-US" dirty="0" err="1"/>
              <a:t>Lastname</a:t>
            </a:r>
            <a:endParaRPr lang="en-US" dirty="0"/>
          </a:p>
        </p:txBody>
      </p:sp>
      <p:sp>
        <p:nvSpPr>
          <p:cNvPr id="36" name="Text Placeholder 12">
            <a:extLst>
              <a:ext uri="{FF2B5EF4-FFF2-40B4-BE49-F238E27FC236}">
                <a16:creationId xmlns:a16="http://schemas.microsoft.com/office/drawing/2014/main" id="{7710CC3C-5254-F201-D685-11972E48645C}"/>
              </a:ext>
            </a:extLst>
          </p:cNvPr>
          <p:cNvSpPr>
            <a:spLocks noGrp="1"/>
          </p:cNvSpPr>
          <p:nvPr>
            <p:ph type="body" sz="quarter" idx="44" hasCustomPrompt="1"/>
          </p:nvPr>
        </p:nvSpPr>
        <p:spPr>
          <a:xfrm>
            <a:off x="7260562" y="4353340"/>
            <a:ext cx="2304320" cy="314272"/>
          </a:xfrm>
        </p:spPr>
        <p:txBody>
          <a:bodyPr/>
          <a:lstStyle>
            <a:lvl1pPr algn="ctr">
              <a:lnSpc>
                <a:spcPct val="100000"/>
              </a:lnSpc>
              <a:spcBef>
                <a:spcPts val="0"/>
              </a:spcBef>
              <a:defRPr sz="1100" i="0">
                <a:solidFill>
                  <a:schemeClr val="bg1"/>
                </a:solidFill>
              </a:defRPr>
            </a:lvl1pPr>
          </a:lstStyle>
          <a:p>
            <a:pPr>
              <a:spcBef>
                <a:spcPts val="0"/>
              </a:spcBef>
            </a:pPr>
            <a:r>
              <a:rPr lang="en-US" dirty="0"/>
              <a:t>Title,</a:t>
            </a:r>
          </a:p>
        </p:txBody>
      </p:sp>
      <p:sp>
        <p:nvSpPr>
          <p:cNvPr id="37" name="Text Placeholder 12">
            <a:extLst>
              <a:ext uri="{FF2B5EF4-FFF2-40B4-BE49-F238E27FC236}">
                <a16:creationId xmlns:a16="http://schemas.microsoft.com/office/drawing/2014/main" id="{8F8D5123-B63F-0A2A-9766-200FAE005985}"/>
              </a:ext>
            </a:extLst>
          </p:cNvPr>
          <p:cNvSpPr>
            <a:spLocks noGrp="1"/>
          </p:cNvSpPr>
          <p:nvPr>
            <p:ph type="body" sz="quarter" idx="45" hasCustomPrompt="1"/>
          </p:nvPr>
        </p:nvSpPr>
        <p:spPr>
          <a:xfrm>
            <a:off x="7260562" y="4698886"/>
            <a:ext cx="2304320" cy="658812"/>
          </a:xfrm>
        </p:spPr>
        <p:txBody>
          <a:bodyPr/>
          <a:lstStyle>
            <a:lvl1pPr algn="ctr">
              <a:lnSpc>
                <a:spcPct val="100000"/>
              </a:lnSpc>
              <a:spcBef>
                <a:spcPts val="0"/>
              </a:spcBef>
              <a:defRPr sz="1100" i="1">
                <a:solidFill>
                  <a:schemeClr val="bg1"/>
                </a:solidFill>
              </a:defRPr>
            </a:lvl1pPr>
          </a:lstStyle>
          <a:p>
            <a:pPr>
              <a:spcBef>
                <a:spcPts val="0"/>
              </a:spcBef>
            </a:pPr>
            <a:r>
              <a:rPr lang="en-US" dirty="0"/>
              <a:t>Company</a:t>
            </a:r>
          </a:p>
        </p:txBody>
      </p:sp>
      <p:sp>
        <p:nvSpPr>
          <p:cNvPr id="38" name="Picture Placeholder 11">
            <a:extLst>
              <a:ext uri="{FF2B5EF4-FFF2-40B4-BE49-F238E27FC236}">
                <a16:creationId xmlns:a16="http://schemas.microsoft.com/office/drawing/2014/main" id="{BC44B487-F786-1398-8699-E2BBFEB7EA42}"/>
              </a:ext>
            </a:extLst>
          </p:cNvPr>
          <p:cNvSpPr>
            <a:spLocks noGrp="1"/>
          </p:cNvSpPr>
          <p:nvPr>
            <p:ph type="pic" sz="quarter" idx="46"/>
          </p:nvPr>
        </p:nvSpPr>
        <p:spPr>
          <a:xfrm>
            <a:off x="5226663" y="2437179"/>
            <a:ext cx="1517976" cy="1478584"/>
          </a:xfrm>
          <a:prstGeom prst="ellipse">
            <a:avLst/>
          </a:prstGeom>
          <a:solidFill>
            <a:schemeClr val="bg1"/>
          </a:solidFill>
        </p:spPr>
        <p:txBody>
          <a:bodyPr/>
          <a:lstStyle/>
          <a:p>
            <a:endParaRPr lang="en-US" dirty="0"/>
          </a:p>
        </p:txBody>
      </p:sp>
      <p:sp>
        <p:nvSpPr>
          <p:cNvPr id="39" name="Text Placeholder 18">
            <a:extLst>
              <a:ext uri="{FF2B5EF4-FFF2-40B4-BE49-F238E27FC236}">
                <a16:creationId xmlns:a16="http://schemas.microsoft.com/office/drawing/2014/main" id="{9B4DDBE1-CEE9-E56A-C3E9-321FEAD737D7}"/>
              </a:ext>
            </a:extLst>
          </p:cNvPr>
          <p:cNvSpPr>
            <a:spLocks noGrp="1"/>
          </p:cNvSpPr>
          <p:nvPr>
            <p:ph type="body" sz="quarter" idx="47" hasCustomPrompt="1"/>
          </p:nvPr>
        </p:nvSpPr>
        <p:spPr>
          <a:xfrm>
            <a:off x="4813419" y="3919225"/>
            <a:ext cx="2304320" cy="430137"/>
          </a:xfrm>
        </p:spPr>
        <p:txBody>
          <a:bodyPr anchor="b"/>
          <a:lstStyle>
            <a:lvl1pPr algn="ctr">
              <a:defRPr sz="1400" b="1">
                <a:solidFill>
                  <a:schemeClr val="accent6"/>
                </a:solidFill>
              </a:defRPr>
            </a:lvl1pPr>
          </a:lstStyle>
          <a:p>
            <a:r>
              <a:rPr lang="en-US" dirty="0"/>
              <a:t>Name </a:t>
            </a:r>
            <a:r>
              <a:rPr lang="en-US" dirty="0" err="1"/>
              <a:t>Lastname</a:t>
            </a:r>
            <a:endParaRPr lang="en-US" dirty="0"/>
          </a:p>
        </p:txBody>
      </p:sp>
      <p:sp>
        <p:nvSpPr>
          <p:cNvPr id="40" name="Text Placeholder 12">
            <a:extLst>
              <a:ext uri="{FF2B5EF4-FFF2-40B4-BE49-F238E27FC236}">
                <a16:creationId xmlns:a16="http://schemas.microsoft.com/office/drawing/2014/main" id="{955DF03A-8965-3B76-FA40-BA89190C3AB6}"/>
              </a:ext>
            </a:extLst>
          </p:cNvPr>
          <p:cNvSpPr>
            <a:spLocks noGrp="1"/>
          </p:cNvSpPr>
          <p:nvPr>
            <p:ph type="body" sz="quarter" idx="48" hasCustomPrompt="1"/>
          </p:nvPr>
        </p:nvSpPr>
        <p:spPr>
          <a:xfrm>
            <a:off x="4813419" y="4361285"/>
            <a:ext cx="2304320" cy="314272"/>
          </a:xfrm>
        </p:spPr>
        <p:txBody>
          <a:bodyPr/>
          <a:lstStyle>
            <a:lvl1pPr algn="ctr">
              <a:lnSpc>
                <a:spcPct val="100000"/>
              </a:lnSpc>
              <a:spcBef>
                <a:spcPts val="0"/>
              </a:spcBef>
              <a:defRPr sz="1100" i="0">
                <a:solidFill>
                  <a:schemeClr val="bg1"/>
                </a:solidFill>
              </a:defRPr>
            </a:lvl1pPr>
          </a:lstStyle>
          <a:p>
            <a:pPr>
              <a:spcBef>
                <a:spcPts val="0"/>
              </a:spcBef>
            </a:pPr>
            <a:r>
              <a:rPr lang="en-US" dirty="0"/>
              <a:t>Title,</a:t>
            </a:r>
          </a:p>
        </p:txBody>
      </p:sp>
      <p:sp>
        <p:nvSpPr>
          <p:cNvPr id="41" name="Text Placeholder 12">
            <a:extLst>
              <a:ext uri="{FF2B5EF4-FFF2-40B4-BE49-F238E27FC236}">
                <a16:creationId xmlns:a16="http://schemas.microsoft.com/office/drawing/2014/main" id="{576C1E66-F9B7-5545-2DC6-C98B491E755E}"/>
              </a:ext>
            </a:extLst>
          </p:cNvPr>
          <p:cNvSpPr>
            <a:spLocks noGrp="1"/>
          </p:cNvSpPr>
          <p:nvPr>
            <p:ph type="body" sz="quarter" idx="49" hasCustomPrompt="1"/>
          </p:nvPr>
        </p:nvSpPr>
        <p:spPr>
          <a:xfrm>
            <a:off x="4813419" y="4701387"/>
            <a:ext cx="2304320" cy="658812"/>
          </a:xfrm>
        </p:spPr>
        <p:txBody>
          <a:bodyPr/>
          <a:lstStyle>
            <a:lvl1pPr algn="ctr">
              <a:lnSpc>
                <a:spcPct val="100000"/>
              </a:lnSpc>
              <a:spcBef>
                <a:spcPts val="0"/>
              </a:spcBef>
              <a:defRPr sz="1100" i="1">
                <a:solidFill>
                  <a:schemeClr val="bg1"/>
                </a:solidFill>
              </a:defRPr>
            </a:lvl1pPr>
          </a:lstStyle>
          <a:p>
            <a:pPr>
              <a:spcBef>
                <a:spcPts val="0"/>
              </a:spcBef>
            </a:pPr>
            <a:r>
              <a:rPr lang="en-US" dirty="0"/>
              <a:t>Company</a:t>
            </a:r>
          </a:p>
        </p:txBody>
      </p:sp>
      <p:sp>
        <p:nvSpPr>
          <p:cNvPr id="42" name="Picture Placeholder 11">
            <a:extLst>
              <a:ext uri="{FF2B5EF4-FFF2-40B4-BE49-F238E27FC236}">
                <a16:creationId xmlns:a16="http://schemas.microsoft.com/office/drawing/2014/main" id="{AA9BECD0-0D75-7613-A876-5698997CC78C}"/>
              </a:ext>
            </a:extLst>
          </p:cNvPr>
          <p:cNvSpPr>
            <a:spLocks noGrp="1"/>
          </p:cNvSpPr>
          <p:nvPr>
            <p:ph type="pic" sz="quarter" idx="50"/>
          </p:nvPr>
        </p:nvSpPr>
        <p:spPr>
          <a:xfrm>
            <a:off x="2777504" y="2437179"/>
            <a:ext cx="1517976" cy="1478584"/>
          </a:xfrm>
          <a:prstGeom prst="ellipse">
            <a:avLst/>
          </a:prstGeom>
          <a:solidFill>
            <a:schemeClr val="bg1"/>
          </a:solidFill>
        </p:spPr>
        <p:txBody>
          <a:bodyPr/>
          <a:lstStyle/>
          <a:p>
            <a:endParaRPr lang="en-US" dirty="0"/>
          </a:p>
        </p:txBody>
      </p:sp>
      <p:sp>
        <p:nvSpPr>
          <p:cNvPr id="43" name="Text Placeholder 18">
            <a:extLst>
              <a:ext uri="{FF2B5EF4-FFF2-40B4-BE49-F238E27FC236}">
                <a16:creationId xmlns:a16="http://schemas.microsoft.com/office/drawing/2014/main" id="{279D1A81-8FD9-1D75-70A9-FB1C836A5158}"/>
              </a:ext>
            </a:extLst>
          </p:cNvPr>
          <p:cNvSpPr>
            <a:spLocks noGrp="1"/>
          </p:cNvSpPr>
          <p:nvPr>
            <p:ph type="body" sz="quarter" idx="51" hasCustomPrompt="1"/>
          </p:nvPr>
        </p:nvSpPr>
        <p:spPr>
          <a:xfrm>
            <a:off x="2384332" y="3935331"/>
            <a:ext cx="2304320" cy="430137"/>
          </a:xfrm>
        </p:spPr>
        <p:txBody>
          <a:bodyPr anchor="b"/>
          <a:lstStyle>
            <a:lvl1pPr algn="ctr">
              <a:defRPr sz="1400" b="1">
                <a:solidFill>
                  <a:schemeClr val="accent6"/>
                </a:solidFill>
              </a:defRPr>
            </a:lvl1pPr>
          </a:lstStyle>
          <a:p>
            <a:r>
              <a:rPr lang="en-US" dirty="0"/>
              <a:t>Name </a:t>
            </a:r>
            <a:r>
              <a:rPr lang="en-US" dirty="0" err="1"/>
              <a:t>Lastname</a:t>
            </a:r>
            <a:endParaRPr lang="en-US" dirty="0"/>
          </a:p>
        </p:txBody>
      </p:sp>
      <p:sp>
        <p:nvSpPr>
          <p:cNvPr id="44" name="Text Placeholder 12">
            <a:extLst>
              <a:ext uri="{FF2B5EF4-FFF2-40B4-BE49-F238E27FC236}">
                <a16:creationId xmlns:a16="http://schemas.microsoft.com/office/drawing/2014/main" id="{B0BC4882-D7E5-21CE-1461-D59B7543DCC2}"/>
              </a:ext>
            </a:extLst>
          </p:cNvPr>
          <p:cNvSpPr>
            <a:spLocks noGrp="1"/>
          </p:cNvSpPr>
          <p:nvPr>
            <p:ph type="body" sz="quarter" idx="52" hasCustomPrompt="1"/>
          </p:nvPr>
        </p:nvSpPr>
        <p:spPr>
          <a:xfrm>
            <a:off x="2384332" y="4377391"/>
            <a:ext cx="2304320" cy="314272"/>
          </a:xfrm>
        </p:spPr>
        <p:txBody>
          <a:bodyPr/>
          <a:lstStyle>
            <a:lvl1pPr algn="ctr">
              <a:lnSpc>
                <a:spcPct val="100000"/>
              </a:lnSpc>
              <a:spcBef>
                <a:spcPts val="0"/>
              </a:spcBef>
              <a:defRPr sz="1100" i="0">
                <a:solidFill>
                  <a:schemeClr val="bg1"/>
                </a:solidFill>
              </a:defRPr>
            </a:lvl1pPr>
          </a:lstStyle>
          <a:p>
            <a:pPr>
              <a:spcBef>
                <a:spcPts val="0"/>
              </a:spcBef>
            </a:pPr>
            <a:r>
              <a:rPr lang="en-US" dirty="0"/>
              <a:t>Title,</a:t>
            </a:r>
          </a:p>
        </p:txBody>
      </p:sp>
      <p:sp>
        <p:nvSpPr>
          <p:cNvPr id="45" name="Text Placeholder 12">
            <a:extLst>
              <a:ext uri="{FF2B5EF4-FFF2-40B4-BE49-F238E27FC236}">
                <a16:creationId xmlns:a16="http://schemas.microsoft.com/office/drawing/2014/main" id="{6F04450A-3400-9B06-7E0C-A26AD2EF9DC0}"/>
              </a:ext>
            </a:extLst>
          </p:cNvPr>
          <p:cNvSpPr>
            <a:spLocks noGrp="1"/>
          </p:cNvSpPr>
          <p:nvPr>
            <p:ph type="body" sz="quarter" idx="53" hasCustomPrompt="1"/>
          </p:nvPr>
        </p:nvSpPr>
        <p:spPr>
          <a:xfrm>
            <a:off x="2384332" y="4722937"/>
            <a:ext cx="2304320" cy="658812"/>
          </a:xfrm>
        </p:spPr>
        <p:txBody>
          <a:bodyPr/>
          <a:lstStyle>
            <a:lvl1pPr algn="ctr">
              <a:lnSpc>
                <a:spcPct val="100000"/>
              </a:lnSpc>
              <a:spcBef>
                <a:spcPts val="0"/>
              </a:spcBef>
              <a:defRPr sz="1100" i="1">
                <a:solidFill>
                  <a:schemeClr val="bg1"/>
                </a:solidFill>
              </a:defRPr>
            </a:lvl1pPr>
          </a:lstStyle>
          <a:p>
            <a:pPr>
              <a:spcBef>
                <a:spcPts val="0"/>
              </a:spcBef>
            </a:pPr>
            <a:r>
              <a:rPr lang="en-US" dirty="0"/>
              <a:t>Company</a:t>
            </a:r>
          </a:p>
        </p:txBody>
      </p:sp>
      <p:sp>
        <p:nvSpPr>
          <p:cNvPr id="46" name="Picture Placeholder 11">
            <a:extLst>
              <a:ext uri="{FF2B5EF4-FFF2-40B4-BE49-F238E27FC236}">
                <a16:creationId xmlns:a16="http://schemas.microsoft.com/office/drawing/2014/main" id="{62329FBD-E656-5E2E-EC09-BE9CD09344E1}"/>
              </a:ext>
            </a:extLst>
          </p:cNvPr>
          <p:cNvSpPr>
            <a:spLocks noGrp="1"/>
          </p:cNvSpPr>
          <p:nvPr>
            <p:ph type="pic" sz="quarter" idx="54"/>
          </p:nvPr>
        </p:nvSpPr>
        <p:spPr>
          <a:xfrm>
            <a:off x="2777504" y="470197"/>
            <a:ext cx="1517976" cy="1478584"/>
          </a:xfrm>
          <a:prstGeom prst="ellipse">
            <a:avLst/>
          </a:prstGeom>
          <a:solidFill>
            <a:schemeClr val="bg1"/>
          </a:solidFill>
        </p:spPr>
        <p:txBody>
          <a:bodyPr/>
          <a:lstStyle/>
          <a:p>
            <a:endParaRPr lang="en-US" dirty="0"/>
          </a:p>
        </p:txBody>
      </p:sp>
      <p:sp>
        <p:nvSpPr>
          <p:cNvPr id="47" name="Text Placeholder 18">
            <a:extLst>
              <a:ext uri="{FF2B5EF4-FFF2-40B4-BE49-F238E27FC236}">
                <a16:creationId xmlns:a16="http://schemas.microsoft.com/office/drawing/2014/main" id="{71000E4C-DAAF-74F8-0B44-FEFEADDD9423}"/>
              </a:ext>
            </a:extLst>
          </p:cNvPr>
          <p:cNvSpPr>
            <a:spLocks noGrp="1"/>
          </p:cNvSpPr>
          <p:nvPr>
            <p:ph type="body" sz="quarter" idx="55" hasCustomPrompt="1"/>
          </p:nvPr>
        </p:nvSpPr>
        <p:spPr>
          <a:xfrm>
            <a:off x="4440319" y="502363"/>
            <a:ext cx="2304320" cy="430137"/>
          </a:xfrm>
        </p:spPr>
        <p:txBody>
          <a:bodyPr anchor="b"/>
          <a:lstStyle>
            <a:lvl1pPr algn="l">
              <a:defRPr sz="1400" b="1">
                <a:solidFill>
                  <a:schemeClr val="accent6"/>
                </a:solidFill>
              </a:defRPr>
            </a:lvl1pPr>
          </a:lstStyle>
          <a:p>
            <a:r>
              <a:rPr lang="en-US" dirty="0"/>
              <a:t>Name </a:t>
            </a:r>
            <a:r>
              <a:rPr lang="en-US" dirty="0" err="1"/>
              <a:t>Lastname</a:t>
            </a:r>
            <a:endParaRPr lang="en-US" dirty="0"/>
          </a:p>
        </p:txBody>
      </p:sp>
      <p:sp>
        <p:nvSpPr>
          <p:cNvPr id="48" name="Text Placeholder 12">
            <a:extLst>
              <a:ext uri="{FF2B5EF4-FFF2-40B4-BE49-F238E27FC236}">
                <a16:creationId xmlns:a16="http://schemas.microsoft.com/office/drawing/2014/main" id="{71899A41-BAF3-1FB9-C1C7-97755E236C6D}"/>
              </a:ext>
            </a:extLst>
          </p:cNvPr>
          <p:cNvSpPr>
            <a:spLocks noGrp="1"/>
          </p:cNvSpPr>
          <p:nvPr>
            <p:ph type="body" sz="quarter" idx="56" hasCustomPrompt="1"/>
          </p:nvPr>
        </p:nvSpPr>
        <p:spPr>
          <a:xfrm>
            <a:off x="4440319" y="944423"/>
            <a:ext cx="2304320" cy="314272"/>
          </a:xfrm>
        </p:spPr>
        <p:txBody>
          <a:bodyPr/>
          <a:lstStyle>
            <a:lvl1pPr algn="l">
              <a:lnSpc>
                <a:spcPct val="100000"/>
              </a:lnSpc>
              <a:spcBef>
                <a:spcPts val="0"/>
              </a:spcBef>
              <a:defRPr sz="1100" i="0">
                <a:solidFill>
                  <a:schemeClr val="bg1"/>
                </a:solidFill>
              </a:defRPr>
            </a:lvl1pPr>
          </a:lstStyle>
          <a:p>
            <a:pPr>
              <a:spcBef>
                <a:spcPts val="0"/>
              </a:spcBef>
            </a:pPr>
            <a:r>
              <a:rPr lang="en-US" dirty="0"/>
              <a:t>Title,</a:t>
            </a:r>
          </a:p>
        </p:txBody>
      </p:sp>
      <p:sp>
        <p:nvSpPr>
          <p:cNvPr id="49" name="Text Placeholder 12">
            <a:extLst>
              <a:ext uri="{FF2B5EF4-FFF2-40B4-BE49-F238E27FC236}">
                <a16:creationId xmlns:a16="http://schemas.microsoft.com/office/drawing/2014/main" id="{62355D09-7B82-0D78-AAC6-6FF966FDFAC1}"/>
              </a:ext>
            </a:extLst>
          </p:cNvPr>
          <p:cNvSpPr>
            <a:spLocks noGrp="1"/>
          </p:cNvSpPr>
          <p:nvPr>
            <p:ph type="body" sz="quarter" idx="57" hasCustomPrompt="1"/>
          </p:nvPr>
        </p:nvSpPr>
        <p:spPr>
          <a:xfrm>
            <a:off x="4440319" y="1289969"/>
            <a:ext cx="2304320" cy="658812"/>
          </a:xfrm>
        </p:spPr>
        <p:txBody>
          <a:bodyPr/>
          <a:lstStyle>
            <a:lvl1pPr algn="l">
              <a:lnSpc>
                <a:spcPct val="100000"/>
              </a:lnSpc>
              <a:spcBef>
                <a:spcPts val="0"/>
              </a:spcBef>
              <a:defRPr sz="1100" i="1">
                <a:solidFill>
                  <a:schemeClr val="bg1"/>
                </a:solidFill>
              </a:defRPr>
            </a:lvl1pPr>
          </a:lstStyle>
          <a:p>
            <a:pPr>
              <a:spcBef>
                <a:spcPts val="0"/>
              </a:spcBef>
            </a:pPr>
            <a:r>
              <a:rPr lang="en-US" dirty="0"/>
              <a:t>Company</a:t>
            </a:r>
          </a:p>
        </p:txBody>
      </p:sp>
      <p:sp>
        <p:nvSpPr>
          <p:cNvPr id="50" name="Text Placeholder 6">
            <a:extLst>
              <a:ext uri="{FF2B5EF4-FFF2-40B4-BE49-F238E27FC236}">
                <a16:creationId xmlns:a16="http://schemas.microsoft.com/office/drawing/2014/main" id="{16BAB241-2532-1704-9C45-3DE35B400EDA}"/>
              </a:ext>
            </a:extLst>
          </p:cNvPr>
          <p:cNvSpPr>
            <a:spLocks noGrp="1"/>
          </p:cNvSpPr>
          <p:nvPr>
            <p:ph type="body" sz="quarter" idx="58" hasCustomPrompt="1"/>
          </p:nvPr>
        </p:nvSpPr>
        <p:spPr>
          <a:xfrm>
            <a:off x="455652" y="2448658"/>
            <a:ext cx="1675755" cy="385763"/>
          </a:xfrm>
        </p:spPr>
        <p:txBody>
          <a:bodyPr/>
          <a:lstStyle>
            <a:lvl1pPr algn="l">
              <a:defRPr sz="1400" b="1">
                <a:solidFill>
                  <a:schemeClr val="bg1"/>
                </a:solidFill>
              </a:defRPr>
            </a:lvl1pPr>
          </a:lstStyle>
          <a:p>
            <a:pPr lvl="0"/>
            <a:r>
              <a:rPr lang="en-US" dirty="0"/>
              <a:t>PANELISTS</a:t>
            </a:r>
          </a:p>
        </p:txBody>
      </p:sp>
      <p:pic>
        <p:nvPicPr>
          <p:cNvPr id="4" name="Picture 11">
            <a:extLst>
              <a:ext uri="{FF2B5EF4-FFF2-40B4-BE49-F238E27FC236}">
                <a16:creationId xmlns:a16="http://schemas.microsoft.com/office/drawing/2014/main" id="{D21B2258-776C-056E-F24C-CA9EFFEE9953}"/>
              </a:ext>
            </a:extLst>
          </p:cNvPr>
          <p:cNvPicPr>
            <a:picLocks noChangeAspect="1"/>
          </p:cNvPicPr>
          <p:nvPr userDrawn="1"/>
        </p:nvPicPr>
        <p:blipFill>
          <a:blip r:embed="rId3"/>
          <a:srcRect/>
          <a:stretch/>
        </p:blipFill>
        <p:spPr>
          <a:xfrm>
            <a:off x="301304" y="6051633"/>
            <a:ext cx="3111979" cy="806366"/>
          </a:xfrm>
          <a:prstGeom prst="rect">
            <a:avLst/>
          </a:prstGeom>
        </p:spPr>
      </p:pic>
    </p:spTree>
    <p:extLst>
      <p:ext uri="{BB962C8B-B14F-4D97-AF65-F5344CB8AC3E}">
        <p14:creationId xmlns:p14="http://schemas.microsoft.com/office/powerpoint/2010/main" val="321551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7">
                                            <p:txEl>
                                              <p:pRg st="0" end="0"/>
                                            </p:txEl>
                                          </p:spTgt>
                                        </p:tgtEl>
                                        <p:attrNameLst>
                                          <p:attrName>style.visibility</p:attrName>
                                        </p:attrNameLst>
                                      </p:cBhvr>
                                      <p:to>
                                        <p:strVal val="visible"/>
                                      </p:to>
                                    </p:set>
                                    <p:anim calcmode="lin" valueType="num">
                                      <p:cBhvr additive="base">
                                        <p:cTn id="11" dur="500" fill="hold"/>
                                        <p:tgtEl>
                                          <p:spTgt spid="47">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7">
                                            <p:txEl>
                                              <p:pRg st="0" end="0"/>
                                            </p:txEl>
                                          </p:spTgt>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8">
                                            <p:txEl>
                                              <p:pRg st="0" end="0"/>
                                            </p:txEl>
                                          </p:spTgt>
                                        </p:tgtEl>
                                        <p:attrNameLst>
                                          <p:attrName>style.visibility</p:attrName>
                                        </p:attrNameLst>
                                      </p:cBhvr>
                                      <p:to>
                                        <p:strVal val="visible"/>
                                      </p:to>
                                    </p:set>
                                    <p:anim calcmode="lin" valueType="num">
                                      <p:cBhvr additive="base">
                                        <p:cTn id="15" dur="500" fill="hold"/>
                                        <p:tgtEl>
                                          <p:spTgt spid="48">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8">
                                            <p:txEl>
                                              <p:pRg st="0" end="0"/>
                                            </p:txEl>
                                          </p:spTgt>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49">
                                            <p:txEl>
                                              <p:pRg st="0" end="0"/>
                                            </p:txEl>
                                          </p:spTgt>
                                        </p:tgtEl>
                                        <p:attrNameLst>
                                          <p:attrName>style.visibility</p:attrName>
                                        </p:attrNameLst>
                                      </p:cBhvr>
                                      <p:to>
                                        <p:strVal val="visible"/>
                                      </p:to>
                                    </p:set>
                                    <p:anim calcmode="lin" valueType="num">
                                      <p:cBhvr additive="base">
                                        <p:cTn id="19" dur="500" fill="hold"/>
                                        <p:tgtEl>
                                          <p:spTgt spid="49">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
                                            <p:txEl>
                                              <p:pRg st="0" end="0"/>
                                            </p:txEl>
                                          </p:spTgt>
                                        </p:tgtEl>
                                        <p:attrNameLst>
                                          <p:attrName>ppt_y</p:attrName>
                                        </p:attrNameLst>
                                      </p:cBhvr>
                                      <p:tavLst>
                                        <p:tav tm="0">
                                          <p:val>
                                            <p:strVal val="0-#ppt_h/2"/>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1+#ppt_w/2"/>
                                          </p:val>
                                        </p:tav>
                                        <p:tav tm="100000">
                                          <p:val>
                                            <p:strVal val="#ppt_x"/>
                                          </p:val>
                                        </p:tav>
                                      </p:tavLst>
                                    </p:anim>
                                    <p:anim calcmode="lin" valueType="num">
                                      <p:cBhvr additive="base">
                                        <p:cTn id="24" dur="5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43">
                                            <p:txEl>
                                              <p:pRg st="0" end="0"/>
                                            </p:txEl>
                                          </p:spTgt>
                                        </p:tgtEl>
                                        <p:attrNameLst>
                                          <p:attrName>style.visibility</p:attrName>
                                        </p:attrNameLst>
                                      </p:cBhvr>
                                      <p:to>
                                        <p:strVal val="visible"/>
                                      </p:to>
                                    </p:set>
                                    <p:anim calcmode="lin" valueType="num">
                                      <p:cBhvr additive="base">
                                        <p:cTn id="27" dur="5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3">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44">
                                            <p:txEl>
                                              <p:pRg st="0" end="0"/>
                                            </p:txEl>
                                          </p:spTgt>
                                        </p:tgtEl>
                                        <p:attrNameLst>
                                          <p:attrName>style.visibility</p:attrName>
                                        </p:attrNameLst>
                                      </p:cBhvr>
                                      <p:to>
                                        <p:strVal val="visible"/>
                                      </p:to>
                                    </p:set>
                                    <p:anim calcmode="lin" valueType="num">
                                      <p:cBhvr additive="base">
                                        <p:cTn id="31" dur="5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44">
                                            <p:txEl>
                                              <p:pRg st="0" end="0"/>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5">
                                            <p:txEl>
                                              <p:pRg st="0" end="0"/>
                                            </p:txEl>
                                          </p:spTgt>
                                        </p:tgtEl>
                                        <p:attrNameLst>
                                          <p:attrName>style.visibility</p:attrName>
                                        </p:attrNameLst>
                                      </p:cBhvr>
                                      <p:to>
                                        <p:strVal val="visible"/>
                                      </p:to>
                                    </p:set>
                                    <p:anim calcmode="lin" valueType="num">
                                      <p:cBhvr additive="base">
                                        <p:cTn id="35" dur="50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45">
                                            <p:txEl>
                                              <p:pRg st="0" end="0"/>
                                            </p:txEl>
                                          </p:spTgt>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500" fill="hold"/>
                                        <p:tgtEl>
                                          <p:spTgt spid="38"/>
                                        </p:tgtEl>
                                        <p:attrNameLst>
                                          <p:attrName>ppt_x</p:attrName>
                                        </p:attrNameLst>
                                      </p:cBhvr>
                                      <p:tavLst>
                                        <p:tav tm="0">
                                          <p:val>
                                            <p:strVal val="1+#ppt_w/2"/>
                                          </p:val>
                                        </p:tav>
                                        <p:tav tm="100000">
                                          <p:val>
                                            <p:strVal val="#ppt_x"/>
                                          </p:val>
                                        </p:tav>
                                      </p:tavLst>
                                    </p:anim>
                                    <p:anim calcmode="lin" valueType="num">
                                      <p:cBhvr additive="base">
                                        <p:cTn id="41" dur="500" fill="hold"/>
                                        <p:tgtEl>
                                          <p:spTgt spid="3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9">
                                            <p:txEl>
                                              <p:pRg st="0" end="0"/>
                                            </p:txEl>
                                          </p:spTgt>
                                        </p:tgtEl>
                                        <p:attrNameLst>
                                          <p:attrName>style.visibility</p:attrName>
                                        </p:attrNameLst>
                                      </p:cBhvr>
                                      <p:to>
                                        <p:strVal val="visible"/>
                                      </p:to>
                                    </p:set>
                                    <p:anim calcmode="lin" valueType="num">
                                      <p:cBhvr additive="base">
                                        <p:cTn id="44" dur="500" fill="hold"/>
                                        <p:tgtEl>
                                          <p:spTgt spid="39">
                                            <p:txEl>
                                              <p:pRg st="0" end="0"/>
                                            </p:tx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39">
                                            <p:txEl>
                                              <p:pRg st="0" end="0"/>
                                            </p:txEl>
                                          </p:spTgt>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0">
                                            <p:txEl>
                                              <p:pRg st="0" end="0"/>
                                            </p:txEl>
                                          </p:spTgt>
                                        </p:tgtEl>
                                        <p:attrNameLst>
                                          <p:attrName>style.visibility</p:attrName>
                                        </p:attrNameLst>
                                      </p:cBhvr>
                                      <p:to>
                                        <p:strVal val="visible"/>
                                      </p:to>
                                    </p:set>
                                    <p:anim calcmode="lin" valueType="num">
                                      <p:cBhvr additive="base">
                                        <p:cTn id="48" dur="500" fill="hold"/>
                                        <p:tgtEl>
                                          <p:spTgt spid="40">
                                            <p:txEl>
                                              <p:pRg st="0" end="0"/>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40">
                                            <p:txEl>
                                              <p:pRg st="0" end="0"/>
                                            </p:txEl>
                                          </p:spTgt>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41">
                                            <p:txEl>
                                              <p:pRg st="0" end="0"/>
                                            </p:txEl>
                                          </p:spTgt>
                                        </p:tgtEl>
                                        <p:attrNameLst>
                                          <p:attrName>style.visibility</p:attrName>
                                        </p:attrNameLst>
                                      </p:cBhvr>
                                      <p:to>
                                        <p:strVal val="visible"/>
                                      </p:to>
                                    </p:set>
                                    <p:anim calcmode="lin" valueType="num">
                                      <p:cBhvr additive="base">
                                        <p:cTn id="52" dur="500" fill="hold"/>
                                        <p:tgtEl>
                                          <p:spTgt spid="41">
                                            <p:txEl>
                                              <p:pRg st="0" end="0"/>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41">
                                            <p:txEl>
                                              <p:pRg st="0" end="0"/>
                                            </p:txEl>
                                          </p:spTgt>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2"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1+#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35">
                                            <p:txEl>
                                              <p:pRg st="0" end="0"/>
                                            </p:txEl>
                                          </p:spTgt>
                                        </p:tgtEl>
                                        <p:attrNameLst>
                                          <p:attrName>style.visibility</p:attrName>
                                        </p:attrNameLst>
                                      </p:cBhvr>
                                      <p:to>
                                        <p:strVal val="visible"/>
                                      </p:to>
                                    </p:set>
                                    <p:anim calcmode="lin" valueType="num">
                                      <p:cBhvr additive="base">
                                        <p:cTn id="61" dur="500" fill="hold"/>
                                        <p:tgtEl>
                                          <p:spTgt spid="35">
                                            <p:txEl>
                                              <p:pRg st="0" end="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5">
                                            <p:txEl>
                                              <p:pRg st="0" end="0"/>
                                            </p:txEl>
                                          </p:spTgt>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36">
                                            <p:txEl>
                                              <p:pRg st="0" end="0"/>
                                            </p:txEl>
                                          </p:spTgt>
                                        </p:tgtEl>
                                        <p:attrNameLst>
                                          <p:attrName>style.visibility</p:attrName>
                                        </p:attrNameLst>
                                      </p:cBhvr>
                                      <p:to>
                                        <p:strVal val="visible"/>
                                      </p:to>
                                    </p:set>
                                    <p:anim calcmode="lin" valueType="num">
                                      <p:cBhvr additive="base">
                                        <p:cTn id="65" dur="500" fill="hold"/>
                                        <p:tgtEl>
                                          <p:spTgt spid="36">
                                            <p:txEl>
                                              <p:pRg st="0" end="0"/>
                                            </p:txEl>
                                          </p:spTgt>
                                        </p:tgtEl>
                                        <p:attrNameLst>
                                          <p:attrName>ppt_x</p:attrName>
                                        </p:attrNameLst>
                                      </p:cBhvr>
                                      <p:tavLst>
                                        <p:tav tm="0">
                                          <p:val>
                                            <p:strVal val="1+#ppt_w/2"/>
                                          </p:val>
                                        </p:tav>
                                        <p:tav tm="100000">
                                          <p:val>
                                            <p:strVal val="#ppt_x"/>
                                          </p:val>
                                        </p:tav>
                                      </p:tavLst>
                                    </p:anim>
                                    <p:anim calcmode="lin" valueType="num">
                                      <p:cBhvr additive="base">
                                        <p:cTn id="66" dur="500" fill="hold"/>
                                        <p:tgtEl>
                                          <p:spTgt spid="36">
                                            <p:txEl>
                                              <p:pRg st="0" end="0"/>
                                            </p:txEl>
                                          </p:spTgt>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37">
                                            <p:txEl>
                                              <p:pRg st="0" end="0"/>
                                            </p:txEl>
                                          </p:spTgt>
                                        </p:tgtEl>
                                        <p:attrNameLst>
                                          <p:attrName>style.visibility</p:attrName>
                                        </p:attrNameLst>
                                      </p:cBhvr>
                                      <p:to>
                                        <p:strVal val="visible"/>
                                      </p:to>
                                    </p:set>
                                    <p:anim calcmode="lin" valueType="num">
                                      <p:cBhvr additive="base">
                                        <p:cTn id="69" dur="500" fill="hold"/>
                                        <p:tgtEl>
                                          <p:spTgt spid="37">
                                            <p:txEl>
                                              <p:pRg st="0" end="0"/>
                                            </p:txEl>
                                          </p:spTgt>
                                        </p:tgtEl>
                                        <p:attrNameLst>
                                          <p:attrName>ppt_x</p:attrName>
                                        </p:attrNameLst>
                                      </p:cBhvr>
                                      <p:tavLst>
                                        <p:tav tm="0">
                                          <p:val>
                                            <p:strVal val="1+#ppt_w/2"/>
                                          </p:val>
                                        </p:tav>
                                        <p:tav tm="100000">
                                          <p:val>
                                            <p:strVal val="#ppt_x"/>
                                          </p:val>
                                        </p:tav>
                                      </p:tavLst>
                                    </p:anim>
                                    <p:anim calcmode="lin" valueType="num">
                                      <p:cBhvr additive="base">
                                        <p:cTn id="70" dur="500" fill="hold"/>
                                        <p:tgtEl>
                                          <p:spTgt spid="37">
                                            <p:txEl>
                                              <p:pRg st="0" end="0"/>
                                            </p:txEl>
                                          </p:spTgt>
                                        </p:tgtEl>
                                        <p:attrNameLst>
                                          <p:attrName>ppt_y</p:attrName>
                                        </p:attrNameLst>
                                      </p:cBhvr>
                                      <p:tavLst>
                                        <p:tav tm="0">
                                          <p:val>
                                            <p:strVal val="#ppt_y"/>
                                          </p:val>
                                        </p:tav>
                                        <p:tav tm="100000">
                                          <p:val>
                                            <p:strVal val="#ppt_y"/>
                                          </p:val>
                                        </p:tav>
                                      </p:tavLst>
                                    </p:anim>
                                  </p:childTnLst>
                                </p:cTn>
                              </p:par>
                            </p:childTnLst>
                          </p:cTn>
                        </p:par>
                        <p:par>
                          <p:cTn id="71" fill="hold">
                            <p:stCondLst>
                              <p:cond delay="1500"/>
                            </p:stCondLst>
                            <p:childTnLst>
                              <p:par>
                                <p:cTn id="72" presetID="2" presetClass="entr" presetSubtype="2"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additive="base">
                                        <p:cTn id="74" dur="500" fill="hold"/>
                                        <p:tgtEl>
                                          <p:spTgt spid="30"/>
                                        </p:tgtEl>
                                        <p:attrNameLst>
                                          <p:attrName>ppt_x</p:attrName>
                                        </p:attrNameLst>
                                      </p:cBhvr>
                                      <p:tavLst>
                                        <p:tav tm="0">
                                          <p:val>
                                            <p:strVal val="1+#ppt_w/2"/>
                                          </p:val>
                                        </p:tav>
                                        <p:tav tm="100000">
                                          <p:val>
                                            <p:strVal val="#ppt_x"/>
                                          </p:val>
                                        </p:tav>
                                      </p:tavLst>
                                    </p:anim>
                                    <p:anim calcmode="lin" valueType="num">
                                      <p:cBhvr additive="base">
                                        <p:cTn id="75" dur="500" fill="hold"/>
                                        <p:tgtEl>
                                          <p:spTgt spid="30"/>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31">
                                            <p:txEl>
                                              <p:pRg st="0" end="0"/>
                                            </p:txEl>
                                          </p:spTgt>
                                        </p:tgtEl>
                                        <p:attrNameLst>
                                          <p:attrName>style.visibility</p:attrName>
                                        </p:attrNameLst>
                                      </p:cBhvr>
                                      <p:to>
                                        <p:strVal val="visible"/>
                                      </p:to>
                                    </p:set>
                                    <p:anim calcmode="lin" valueType="num">
                                      <p:cBhvr additive="base">
                                        <p:cTn id="78" dur="50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79" dur="500" fill="hold"/>
                                        <p:tgtEl>
                                          <p:spTgt spid="31">
                                            <p:txEl>
                                              <p:pRg st="0" end="0"/>
                                            </p:txEl>
                                          </p:spTgt>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32">
                                            <p:txEl>
                                              <p:pRg st="0" end="0"/>
                                            </p:txEl>
                                          </p:spTgt>
                                        </p:tgtEl>
                                        <p:attrNameLst>
                                          <p:attrName>style.visibility</p:attrName>
                                        </p:attrNameLst>
                                      </p:cBhvr>
                                      <p:to>
                                        <p:strVal val="visible"/>
                                      </p:to>
                                    </p:set>
                                    <p:anim calcmode="lin" valueType="num">
                                      <p:cBhvr additive="base">
                                        <p:cTn id="82" dur="500" fill="hold"/>
                                        <p:tgtEl>
                                          <p:spTgt spid="32">
                                            <p:txEl>
                                              <p:pRg st="0" end="0"/>
                                            </p:txEl>
                                          </p:spTgt>
                                        </p:tgtEl>
                                        <p:attrNameLst>
                                          <p:attrName>ppt_x</p:attrName>
                                        </p:attrNameLst>
                                      </p:cBhvr>
                                      <p:tavLst>
                                        <p:tav tm="0">
                                          <p:val>
                                            <p:strVal val="1+#ppt_w/2"/>
                                          </p:val>
                                        </p:tav>
                                        <p:tav tm="100000">
                                          <p:val>
                                            <p:strVal val="#ppt_x"/>
                                          </p:val>
                                        </p:tav>
                                      </p:tavLst>
                                    </p:anim>
                                    <p:anim calcmode="lin" valueType="num">
                                      <p:cBhvr additive="base">
                                        <p:cTn id="83" dur="500" fill="hold"/>
                                        <p:tgtEl>
                                          <p:spTgt spid="32">
                                            <p:txEl>
                                              <p:pRg st="0" end="0"/>
                                            </p:txEl>
                                          </p:spTgt>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33">
                                            <p:txEl>
                                              <p:pRg st="0" end="0"/>
                                            </p:txEl>
                                          </p:spTgt>
                                        </p:tgtEl>
                                        <p:attrNameLst>
                                          <p:attrName>style.visibility</p:attrName>
                                        </p:attrNameLst>
                                      </p:cBhvr>
                                      <p:to>
                                        <p:strVal val="visible"/>
                                      </p:to>
                                    </p:set>
                                    <p:anim calcmode="lin" valueType="num">
                                      <p:cBhvr additive="base">
                                        <p:cTn id="86" dur="500" fill="hold"/>
                                        <p:tgtEl>
                                          <p:spTgt spid="33">
                                            <p:txEl>
                                              <p:pRg st="0" end="0"/>
                                            </p:txEl>
                                          </p:spTgt>
                                        </p:tgtEl>
                                        <p:attrNameLst>
                                          <p:attrName>ppt_x</p:attrName>
                                        </p:attrNameLst>
                                      </p:cBhvr>
                                      <p:tavLst>
                                        <p:tav tm="0">
                                          <p:val>
                                            <p:strVal val="1+#ppt_w/2"/>
                                          </p:val>
                                        </p:tav>
                                        <p:tav tm="100000">
                                          <p:val>
                                            <p:strVal val="#ppt_x"/>
                                          </p:val>
                                        </p:tav>
                                      </p:tavLst>
                                    </p:anim>
                                    <p:anim calcmode="lin" valueType="num">
                                      <p:cBhvr additive="base">
                                        <p:cTn id="87" dur="500" fill="hold"/>
                                        <p:tgtEl>
                                          <p:spTgt spid="3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build="p">
        <p:tmplLst>
          <p:tmpl lvl="1">
            <p:tnLst>
              <p:par>
                <p:cTn presetID="2" presetClass="entr" presetSubtype="2" fill="hold" nodeType="withEffect">
                  <p:stCondLst>
                    <p:cond delay="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500" fill="hold"/>
                        <p:tgtEl>
                          <p:spTgt spid="31"/>
                        </p:tgtEl>
                        <p:attrNameLst>
                          <p:attrName>ppt_x</p:attrName>
                        </p:attrNameLst>
                      </p:cBhvr>
                      <p:tavLst>
                        <p:tav tm="0">
                          <p:val>
                            <p:strVal val="1+#ppt_w/2"/>
                          </p:val>
                        </p:tav>
                        <p:tav tm="100000">
                          <p:val>
                            <p:strVal val="#ppt_x"/>
                          </p:val>
                        </p:tav>
                      </p:tavLst>
                    </p:anim>
                    <p:anim calcmode="lin" valueType="num">
                      <p:cBhvr additive="base">
                        <p:cTn dur="500" fill="hold"/>
                        <p:tgtEl>
                          <p:spTgt spid="31"/>
                        </p:tgtEl>
                        <p:attrNameLst>
                          <p:attrName>ppt_y</p:attrName>
                        </p:attrNameLst>
                      </p:cBhvr>
                      <p:tavLst>
                        <p:tav tm="0">
                          <p:val>
                            <p:strVal val="#ppt_y"/>
                          </p:val>
                        </p:tav>
                        <p:tav tm="100000">
                          <p:val>
                            <p:strVal val="#ppt_y"/>
                          </p:val>
                        </p:tav>
                      </p:tavLst>
                    </p:anim>
                  </p:childTnLst>
                </p:cTn>
              </p:par>
            </p:tnLst>
          </p:tmpl>
        </p:tmplLst>
      </p:bldP>
      <p:bldP spid="32" grpId="0" build="p">
        <p:tmplLst>
          <p:tmpl lvl="1">
            <p:tnLst>
              <p:par>
                <p:cTn presetID="2" presetClass="entr" presetSubtype="2" fill="hold" nodeType="with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fill="hold"/>
                        <p:tgtEl>
                          <p:spTgt spid="32"/>
                        </p:tgtEl>
                        <p:attrNameLst>
                          <p:attrName>ppt_x</p:attrName>
                        </p:attrNameLst>
                      </p:cBhvr>
                      <p:tavLst>
                        <p:tav tm="0">
                          <p:val>
                            <p:strVal val="1+#ppt_w/2"/>
                          </p:val>
                        </p:tav>
                        <p:tav tm="100000">
                          <p:val>
                            <p:strVal val="#ppt_x"/>
                          </p:val>
                        </p:tav>
                      </p:tavLst>
                    </p:anim>
                    <p:anim calcmode="lin" valueType="num">
                      <p:cBhvr additive="base">
                        <p:cTn dur="500" fill="hold"/>
                        <p:tgtEl>
                          <p:spTgt spid="32"/>
                        </p:tgtEl>
                        <p:attrNameLst>
                          <p:attrName>ppt_y</p:attrName>
                        </p:attrNameLst>
                      </p:cBhvr>
                      <p:tavLst>
                        <p:tav tm="0">
                          <p:val>
                            <p:strVal val="#ppt_y"/>
                          </p:val>
                        </p:tav>
                        <p:tav tm="100000">
                          <p:val>
                            <p:strVal val="#ppt_y"/>
                          </p:val>
                        </p:tav>
                      </p:tavLst>
                    </p:anim>
                  </p:childTnLst>
                </p:cTn>
              </p:par>
            </p:tnLst>
          </p:tmpl>
        </p:tmplLst>
      </p:bldP>
      <p:bldP spid="33" grpId="0" build="p">
        <p:tmplLst>
          <p:tmpl lvl="1">
            <p:tnLst>
              <p:par>
                <p:cTn presetID="2" presetClass="entr" presetSubtype="2" fill="hold" nodeType="with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500" fill="hold"/>
                        <p:tgtEl>
                          <p:spTgt spid="33"/>
                        </p:tgtEl>
                        <p:attrNameLst>
                          <p:attrName>ppt_x</p:attrName>
                        </p:attrNameLst>
                      </p:cBhvr>
                      <p:tavLst>
                        <p:tav tm="0">
                          <p:val>
                            <p:strVal val="1+#ppt_w/2"/>
                          </p:val>
                        </p:tav>
                        <p:tav tm="100000">
                          <p:val>
                            <p:strVal val="#ppt_x"/>
                          </p:val>
                        </p:tav>
                      </p:tavLst>
                    </p:anim>
                    <p:anim calcmode="lin" valueType="num">
                      <p:cBhvr additive="base">
                        <p:cTn dur="500" fill="hold"/>
                        <p:tgtEl>
                          <p:spTgt spid="33"/>
                        </p:tgtEl>
                        <p:attrNameLst>
                          <p:attrName>ppt_y</p:attrName>
                        </p:attrNameLst>
                      </p:cBhvr>
                      <p:tavLst>
                        <p:tav tm="0">
                          <p:val>
                            <p:strVal val="#ppt_y"/>
                          </p:val>
                        </p:tav>
                        <p:tav tm="100000">
                          <p:val>
                            <p:strVal val="#ppt_y"/>
                          </p:val>
                        </p:tav>
                      </p:tavLst>
                    </p:anim>
                  </p:childTnLst>
                </p:cTn>
              </p:par>
            </p:tnLst>
          </p:tmpl>
        </p:tmplLst>
      </p:bldP>
      <p:bldP spid="34" grpId="0" animBg="1"/>
      <p:bldP spid="35" grpId="0" build="p">
        <p:tmplLst>
          <p:tmpl lvl="1">
            <p:tnLst>
              <p:par>
                <p:cTn presetID="2" presetClass="entr" presetSubtype="2" fill="hold" nodeType="withEffect">
                  <p:stCondLst>
                    <p:cond delay="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500" fill="hold"/>
                        <p:tgtEl>
                          <p:spTgt spid="35"/>
                        </p:tgtEl>
                        <p:attrNameLst>
                          <p:attrName>ppt_x</p:attrName>
                        </p:attrNameLst>
                      </p:cBhvr>
                      <p:tavLst>
                        <p:tav tm="0">
                          <p:val>
                            <p:strVal val="1+#ppt_w/2"/>
                          </p:val>
                        </p:tav>
                        <p:tav tm="100000">
                          <p:val>
                            <p:strVal val="#ppt_x"/>
                          </p:val>
                        </p:tav>
                      </p:tavLst>
                    </p:anim>
                    <p:anim calcmode="lin" valueType="num">
                      <p:cBhvr additive="base">
                        <p:cTn dur="500" fill="hold"/>
                        <p:tgtEl>
                          <p:spTgt spid="35"/>
                        </p:tgtEl>
                        <p:attrNameLst>
                          <p:attrName>ppt_y</p:attrName>
                        </p:attrNameLst>
                      </p:cBhvr>
                      <p:tavLst>
                        <p:tav tm="0">
                          <p:val>
                            <p:strVal val="#ppt_y"/>
                          </p:val>
                        </p:tav>
                        <p:tav tm="100000">
                          <p:val>
                            <p:strVal val="#ppt_y"/>
                          </p:val>
                        </p:tav>
                      </p:tavLst>
                    </p:anim>
                  </p:childTnLst>
                </p:cTn>
              </p:par>
            </p:tnLst>
          </p:tmpl>
        </p:tmplLst>
      </p:bldP>
      <p:bldP spid="36" grpId="0" build="p">
        <p:tmplLst>
          <p:tmpl lvl="1">
            <p:tnLst>
              <p:par>
                <p:cTn presetID="2" presetClass="entr" presetSubtype="2" fill="hold" nodeType="withEffect">
                  <p:stCondLst>
                    <p:cond delay="0"/>
                  </p:stCondLst>
                  <p:childTnLst>
                    <p:set>
                      <p:cBhvr>
                        <p:cTn dur="1" fill="hold">
                          <p:stCondLst>
                            <p:cond delay="0"/>
                          </p:stCondLst>
                        </p:cTn>
                        <p:tgtEl>
                          <p:spTgt spid="36"/>
                        </p:tgtEl>
                        <p:attrNameLst>
                          <p:attrName>style.visibility</p:attrName>
                        </p:attrNameLst>
                      </p:cBhvr>
                      <p:to>
                        <p:strVal val="visible"/>
                      </p:to>
                    </p:set>
                    <p:anim calcmode="lin" valueType="num">
                      <p:cBhvr additive="base">
                        <p:cTn dur="500" fill="hold"/>
                        <p:tgtEl>
                          <p:spTgt spid="36"/>
                        </p:tgtEl>
                        <p:attrNameLst>
                          <p:attrName>ppt_x</p:attrName>
                        </p:attrNameLst>
                      </p:cBhvr>
                      <p:tavLst>
                        <p:tav tm="0">
                          <p:val>
                            <p:strVal val="1+#ppt_w/2"/>
                          </p:val>
                        </p:tav>
                        <p:tav tm="100000">
                          <p:val>
                            <p:strVal val="#ppt_x"/>
                          </p:val>
                        </p:tav>
                      </p:tavLst>
                    </p:anim>
                    <p:anim calcmode="lin" valueType="num">
                      <p:cBhvr additive="base">
                        <p:cTn dur="500" fill="hold"/>
                        <p:tgtEl>
                          <p:spTgt spid="36"/>
                        </p:tgtEl>
                        <p:attrNameLst>
                          <p:attrName>ppt_y</p:attrName>
                        </p:attrNameLst>
                      </p:cBhvr>
                      <p:tavLst>
                        <p:tav tm="0">
                          <p:val>
                            <p:strVal val="#ppt_y"/>
                          </p:val>
                        </p:tav>
                        <p:tav tm="100000">
                          <p:val>
                            <p:strVal val="#ppt_y"/>
                          </p:val>
                        </p:tav>
                      </p:tavLst>
                    </p:anim>
                  </p:childTnLst>
                </p:cTn>
              </p:par>
            </p:tnLst>
          </p:tmpl>
        </p:tmplLst>
      </p:bldP>
      <p:bldP spid="37" grpId="0" build="p">
        <p:tmplLst>
          <p:tmpl lvl="1">
            <p:tnLst>
              <p:par>
                <p:cTn presetID="2" presetClass="entr" presetSubtype="2" fill="hold" nodeType="with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additive="base">
                        <p:cTn dur="500" fill="hold"/>
                        <p:tgtEl>
                          <p:spTgt spid="37"/>
                        </p:tgtEl>
                        <p:attrNameLst>
                          <p:attrName>ppt_x</p:attrName>
                        </p:attrNameLst>
                      </p:cBhvr>
                      <p:tavLst>
                        <p:tav tm="0">
                          <p:val>
                            <p:strVal val="1+#ppt_w/2"/>
                          </p:val>
                        </p:tav>
                        <p:tav tm="100000">
                          <p:val>
                            <p:strVal val="#ppt_x"/>
                          </p:val>
                        </p:tav>
                      </p:tavLst>
                    </p:anim>
                    <p:anim calcmode="lin" valueType="num">
                      <p:cBhvr additive="base">
                        <p:cTn dur="500" fill="hold"/>
                        <p:tgtEl>
                          <p:spTgt spid="37"/>
                        </p:tgtEl>
                        <p:attrNameLst>
                          <p:attrName>ppt_y</p:attrName>
                        </p:attrNameLst>
                      </p:cBhvr>
                      <p:tavLst>
                        <p:tav tm="0">
                          <p:val>
                            <p:strVal val="#ppt_y"/>
                          </p:val>
                        </p:tav>
                        <p:tav tm="100000">
                          <p:val>
                            <p:strVal val="#ppt_y"/>
                          </p:val>
                        </p:tav>
                      </p:tavLst>
                    </p:anim>
                  </p:childTnLst>
                </p:cTn>
              </p:par>
            </p:tnLst>
          </p:tmpl>
        </p:tmplLst>
      </p:bldP>
      <p:bldP spid="38" grpId="0" animBg="1"/>
      <p:bldP spid="39" grpId="0" build="p">
        <p:tmplLst>
          <p:tmpl lvl="1">
            <p:tnLst>
              <p:par>
                <p:cTn presetID="2" presetClass="entr" presetSubtype="2" fill="hold" nodeType="with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additive="base">
                        <p:cTn dur="500" fill="hold"/>
                        <p:tgtEl>
                          <p:spTgt spid="39"/>
                        </p:tgtEl>
                        <p:attrNameLst>
                          <p:attrName>ppt_x</p:attrName>
                        </p:attrNameLst>
                      </p:cBhvr>
                      <p:tavLst>
                        <p:tav tm="0">
                          <p:val>
                            <p:strVal val="1+#ppt_w/2"/>
                          </p:val>
                        </p:tav>
                        <p:tav tm="100000">
                          <p:val>
                            <p:strVal val="#ppt_x"/>
                          </p:val>
                        </p:tav>
                      </p:tavLst>
                    </p:anim>
                    <p:anim calcmode="lin" valueType="num">
                      <p:cBhvr additive="base">
                        <p:cTn dur="500" fill="hold"/>
                        <p:tgtEl>
                          <p:spTgt spid="39"/>
                        </p:tgtEl>
                        <p:attrNameLst>
                          <p:attrName>ppt_y</p:attrName>
                        </p:attrNameLst>
                      </p:cBhvr>
                      <p:tavLst>
                        <p:tav tm="0">
                          <p:val>
                            <p:strVal val="#ppt_y"/>
                          </p:val>
                        </p:tav>
                        <p:tav tm="100000">
                          <p:val>
                            <p:strVal val="#ppt_y"/>
                          </p:val>
                        </p:tav>
                      </p:tavLst>
                    </p:anim>
                  </p:childTnLst>
                </p:cTn>
              </p:par>
            </p:tnLst>
          </p:tmpl>
        </p:tmplLst>
      </p:bldP>
      <p:bldP spid="40" grpId="0" build="p">
        <p:tmplLst>
          <p:tmpl lvl="1">
            <p:tnLst>
              <p:par>
                <p:cTn presetID="2" presetClass="entr" presetSubtype="2" fill="hold" nodeType="withEffect">
                  <p:stCondLst>
                    <p:cond delay="0"/>
                  </p:stCondLst>
                  <p:childTnLst>
                    <p:set>
                      <p:cBhvr>
                        <p:cTn dur="1" fill="hold">
                          <p:stCondLst>
                            <p:cond delay="0"/>
                          </p:stCondLst>
                        </p:cTn>
                        <p:tgtEl>
                          <p:spTgt spid="40"/>
                        </p:tgtEl>
                        <p:attrNameLst>
                          <p:attrName>style.visibility</p:attrName>
                        </p:attrNameLst>
                      </p:cBhvr>
                      <p:to>
                        <p:strVal val="visible"/>
                      </p:to>
                    </p:set>
                    <p:anim calcmode="lin" valueType="num">
                      <p:cBhvr additive="base">
                        <p:cTn dur="500" fill="hold"/>
                        <p:tgtEl>
                          <p:spTgt spid="40"/>
                        </p:tgtEl>
                        <p:attrNameLst>
                          <p:attrName>ppt_x</p:attrName>
                        </p:attrNameLst>
                      </p:cBhvr>
                      <p:tavLst>
                        <p:tav tm="0">
                          <p:val>
                            <p:strVal val="1+#ppt_w/2"/>
                          </p:val>
                        </p:tav>
                        <p:tav tm="100000">
                          <p:val>
                            <p:strVal val="#ppt_x"/>
                          </p:val>
                        </p:tav>
                      </p:tavLst>
                    </p:anim>
                    <p:anim calcmode="lin" valueType="num">
                      <p:cBhvr additive="base">
                        <p:cTn dur="500" fill="hold"/>
                        <p:tgtEl>
                          <p:spTgt spid="40"/>
                        </p:tgtEl>
                        <p:attrNameLst>
                          <p:attrName>ppt_y</p:attrName>
                        </p:attrNameLst>
                      </p:cBhvr>
                      <p:tavLst>
                        <p:tav tm="0">
                          <p:val>
                            <p:strVal val="#ppt_y"/>
                          </p:val>
                        </p:tav>
                        <p:tav tm="100000">
                          <p:val>
                            <p:strVal val="#ppt_y"/>
                          </p:val>
                        </p:tav>
                      </p:tavLst>
                    </p:anim>
                  </p:childTnLst>
                </p:cTn>
              </p:par>
            </p:tnLst>
          </p:tmpl>
        </p:tmplLst>
      </p:bldP>
      <p:bldP spid="41" grpId="0" build="p">
        <p:tmplLst>
          <p:tmpl lvl="1">
            <p:tnLst>
              <p:par>
                <p:cTn presetID="2" presetClass="entr" presetSubtype="2" fill="hold" nodeType="with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additive="base">
                        <p:cTn dur="500" fill="hold"/>
                        <p:tgtEl>
                          <p:spTgt spid="41"/>
                        </p:tgtEl>
                        <p:attrNameLst>
                          <p:attrName>ppt_x</p:attrName>
                        </p:attrNameLst>
                      </p:cBhvr>
                      <p:tavLst>
                        <p:tav tm="0">
                          <p:val>
                            <p:strVal val="1+#ppt_w/2"/>
                          </p:val>
                        </p:tav>
                        <p:tav tm="100000">
                          <p:val>
                            <p:strVal val="#ppt_x"/>
                          </p:val>
                        </p:tav>
                      </p:tavLst>
                    </p:anim>
                    <p:anim calcmode="lin" valueType="num">
                      <p:cBhvr additive="base">
                        <p:cTn dur="500" fill="hold"/>
                        <p:tgtEl>
                          <p:spTgt spid="41"/>
                        </p:tgtEl>
                        <p:attrNameLst>
                          <p:attrName>ppt_y</p:attrName>
                        </p:attrNameLst>
                      </p:cBhvr>
                      <p:tavLst>
                        <p:tav tm="0">
                          <p:val>
                            <p:strVal val="#ppt_y"/>
                          </p:val>
                        </p:tav>
                        <p:tav tm="100000">
                          <p:val>
                            <p:strVal val="#ppt_y"/>
                          </p:val>
                        </p:tav>
                      </p:tavLst>
                    </p:anim>
                  </p:childTnLst>
                </p:cTn>
              </p:par>
            </p:tnLst>
          </p:tmpl>
        </p:tmplLst>
      </p:bldP>
      <p:bldP spid="42" grpId="0" animBg="1"/>
      <p:bldP spid="43" grpId="0" build="p">
        <p:tmplLst>
          <p:tmpl lvl="1">
            <p:tnLst>
              <p:par>
                <p:cTn presetID="2" presetClass="entr" presetSubtype="2" fill="hold" nodeType="withEffect">
                  <p:stCondLst>
                    <p:cond delay="0"/>
                  </p:stCondLst>
                  <p:childTnLst>
                    <p:set>
                      <p:cBhvr>
                        <p:cTn dur="1" fill="hold">
                          <p:stCondLst>
                            <p:cond delay="0"/>
                          </p:stCondLst>
                        </p:cTn>
                        <p:tgtEl>
                          <p:spTgt spid="43"/>
                        </p:tgtEl>
                        <p:attrNameLst>
                          <p:attrName>style.visibility</p:attrName>
                        </p:attrNameLst>
                      </p:cBhvr>
                      <p:to>
                        <p:strVal val="visible"/>
                      </p:to>
                    </p:set>
                    <p:anim calcmode="lin" valueType="num">
                      <p:cBhvr additive="base">
                        <p:cTn dur="500" fill="hold"/>
                        <p:tgtEl>
                          <p:spTgt spid="43"/>
                        </p:tgtEl>
                        <p:attrNameLst>
                          <p:attrName>ppt_x</p:attrName>
                        </p:attrNameLst>
                      </p:cBhvr>
                      <p:tavLst>
                        <p:tav tm="0">
                          <p:val>
                            <p:strVal val="1+#ppt_w/2"/>
                          </p:val>
                        </p:tav>
                        <p:tav tm="100000">
                          <p:val>
                            <p:strVal val="#ppt_x"/>
                          </p:val>
                        </p:tav>
                      </p:tavLst>
                    </p:anim>
                    <p:anim calcmode="lin" valueType="num">
                      <p:cBhvr additive="base">
                        <p:cTn dur="500" fill="hold"/>
                        <p:tgtEl>
                          <p:spTgt spid="43"/>
                        </p:tgtEl>
                        <p:attrNameLst>
                          <p:attrName>ppt_y</p:attrName>
                        </p:attrNameLst>
                      </p:cBhvr>
                      <p:tavLst>
                        <p:tav tm="0">
                          <p:val>
                            <p:strVal val="#ppt_y"/>
                          </p:val>
                        </p:tav>
                        <p:tav tm="100000">
                          <p:val>
                            <p:strVal val="#ppt_y"/>
                          </p:val>
                        </p:tav>
                      </p:tavLst>
                    </p:anim>
                  </p:childTnLst>
                </p:cTn>
              </p:par>
            </p:tnLst>
          </p:tmpl>
        </p:tmplLst>
      </p:bldP>
      <p:bldP spid="44" grpId="0" build="p">
        <p:tmplLst>
          <p:tmpl lvl="1">
            <p:tnLst>
              <p:par>
                <p:cTn presetID="2" presetClass="entr" presetSubtype="2" fill="hold" nodeType="with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1+#ppt_w/2"/>
                          </p:val>
                        </p:tav>
                        <p:tav tm="100000">
                          <p:val>
                            <p:strVal val="#ppt_x"/>
                          </p:val>
                        </p:tav>
                      </p:tavLst>
                    </p:anim>
                    <p:anim calcmode="lin" valueType="num">
                      <p:cBhvr additive="base">
                        <p:cTn dur="500" fill="hold"/>
                        <p:tgtEl>
                          <p:spTgt spid="44"/>
                        </p:tgtEl>
                        <p:attrNameLst>
                          <p:attrName>ppt_y</p:attrName>
                        </p:attrNameLst>
                      </p:cBhvr>
                      <p:tavLst>
                        <p:tav tm="0">
                          <p:val>
                            <p:strVal val="#ppt_y"/>
                          </p:val>
                        </p:tav>
                        <p:tav tm="100000">
                          <p:val>
                            <p:strVal val="#ppt_y"/>
                          </p:val>
                        </p:tav>
                      </p:tavLst>
                    </p:anim>
                  </p:childTnLst>
                </p:cTn>
              </p:par>
            </p:tnLst>
          </p:tmpl>
        </p:tmplLst>
      </p:bldP>
      <p:bldP spid="45" grpId="0" build="p">
        <p:tmplLst>
          <p:tmpl lvl="1">
            <p:tnLst>
              <p:par>
                <p:cTn presetID="2" presetClass="entr" presetSubtype="2" fill="hold" nodeType="with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500" fill="hold"/>
                        <p:tgtEl>
                          <p:spTgt spid="45"/>
                        </p:tgtEl>
                        <p:attrNameLst>
                          <p:attrName>ppt_x</p:attrName>
                        </p:attrNameLst>
                      </p:cBhvr>
                      <p:tavLst>
                        <p:tav tm="0">
                          <p:val>
                            <p:strVal val="1+#ppt_w/2"/>
                          </p:val>
                        </p:tav>
                        <p:tav tm="100000">
                          <p:val>
                            <p:strVal val="#ppt_x"/>
                          </p:val>
                        </p:tav>
                      </p:tavLst>
                    </p:anim>
                    <p:anim calcmode="lin" valueType="num">
                      <p:cBhvr additive="base">
                        <p:cTn dur="500" fill="hold"/>
                        <p:tgtEl>
                          <p:spTgt spid="45"/>
                        </p:tgtEl>
                        <p:attrNameLst>
                          <p:attrName>ppt_y</p:attrName>
                        </p:attrNameLst>
                      </p:cBhvr>
                      <p:tavLst>
                        <p:tav tm="0">
                          <p:val>
                            <p:strVal val="#ppt_y"/>
                          </p:val>
                        </p:tav>
                        <p:tav tm="100000">
                          <p:val>
                            <p:strVal val="#ppt_y"/>
                          </p:val>
                        </p:tav>
                      </p:tavLst>
                    </p:anim>
                  </p:childTnLst>
                </p:cTn>
              </p:par>
            </p:tnLst>
          </p:tmpl>
        </p:tmplLst>
      </p:bldP>
      <p:bldP spid="46" grpId="0" animBg="1"/>
      <p:bldP spid="47" grpId="0" build="p">
        <p:tmplLst>
          <p:tmpl lvl="1">
            <p:tnLst>
              <p:par>
                <p:cTn presetID="2" presetClass="entr" presetSubtype="1" fill="hold" nodeType="withEffect">
                  <p:stCondLst>
                    <p:cond delay="0"/>
                  </p:stCondLst>
                  <p:childTnLst>
                    <p:set>
                      <p:cBhvr>
                        <p:cTn dur="1" fill="hold">
                          <p:stCondLst>
                            <p:cond delay="0"/>
                          </p:stCondLst>
                        </p:cTn>
                        <p:tgtEl>
                          <p:spTgt spid="47"/>
                        </p:tgtEl>
                        <p:attrNameLst>
                          <p:attrName>style.visibility</p:attrName>
                        </p:attrNameLst>
                      </p:cBhvr>
                      <p:to>
                        <p:strVal val="visible"/>
                      </p:to>
                    </p:set>
                    <p:anim calcmode="lin" valueType="num">
                      <p:cBhvr additive="base">
                        <p:cTn dur="500" fill="hold"/>
                        <p:tgtEl>
                          <p:spTgt spid="47"/>
                        </p:tgtEl>
                        <p:attrNameLst>
                          <p:attrName>ppt_x</p:attrName>
                        </p:attrNameLst>
                      </p:cBhvr>
                      <p:tavLst>
                        <p:tav tm="0">
                          <p:val>
                            <p:strVal val="#ppt_x"/>
                          </p:val>
                        </p:tav>
                        <p:tav tm="100000">
                          <p:val>
                            <p:strVal val="#ppt_x"/>
                          </p:val>
                        </p:tav>
                      </p:tavLst>
                    </p:anim>
                    <p:anim calcmode="lin" valueType="num">
                      <p:cBhvr additive="base">
                        <p:cTn dur="500" fill="hold"/>
                        <p:tgtEl>
                          <p:spTgt spid="47"/>
                        </p:tgtEl>
                        <p:attrNameLst>
                          <p:attrName>ppt_y</p:attrName>
                        </p:attrNameLst>
                      </p:cBhvr>
                      <p:tavLst>
                        <p:tav tm="0">
                          <p:val>
                            <p:strVal val="0-#ppt_h/2"/>
                          </p:val>
                        </p:tav>
                        <p:tav tm="100000">
                          <p:val>
                            <p:strVal val="#ppt_y"/>
                          </p:val>
                        </p:tav>
                      </p:tavLst>
                    </p:anim>
                  </p:childTnLst>
                </p:cTn>
              </p:par>
            </p:tnLst>
          </p:tmpl>
        </p:tmplLst>
      </p:bldP>
      <p:bldP spid="48" grpId="0" build="p">
        <p:tmplLst>
          <p:tmpl lvl="1">
            <p:tnLst>
              <p:par>
                <p:cTn presetID="2" presetClass="entr" presetSubtype="1" fill="hold" nodeType="withEffect">
                  <p:stCondLst>
                    <p:cond delay="0"/>
                  </p:stCondLst>
                  <p:childTnLst>
                    <p:set>
                      <p:cBhvr>
                        <p:cTn dur="1" fill="hold">
                          <p:stCondLst>
                            <p:cond delay="0"/>
                          </p:stCondLst>
                        </p:cTn>
                        <p:tgtEl>
                          <p:spTgt spid="48"/>
                        </p:tgtEl>
                        <p:attrNameLst>
                          <p:attrName>style.visibility</p:attrName>
                        </p:attrNameLst>
                      </p:cBhvr>
                      <p:to>
                        <p:strVal val="visible"/>
                      </p:to>
                    </p:set>
                    <p:anim calcmode="lin" valueType="num">
                      <p:cBhvr additive="base">
                        <p:cTn dur="500" fill="hold"/>
                        <p:tgtEl>
                          <p:spTgt spid="48"/>
                        </p:tgtEl>
                        <p:attrNameLst>
                          <p:attrName>ppt_x</p:attrName>
                        </p:attrNameLst>
                      </p:cBhvr>
                      <p:tavLst>
                        <p:tav tm="0">
                          <p:val>
                            <p:strVal val="#ppt_x"/>
                          </p:val>
                        </p:tav>
                        <p:tav tm="100000">
                          <p:val>
                            <p:strVal val="#ppt_x"/>
                          </p:val>
                        </p:tav>
                      </p:tavLst>
                    </p:anim>
                    <p:anim calcmode="lin" valueType="num">
                      <p:cBhvr additive="base">
                        <p:cTn dur="500" fill="hold"/>
                        <p:tgtEl>
                          <p:spTgt spid="48"/>
                        </p:tgtEl>
                        <p:attrNameLst>
                          <p:attrName>ppt_y</p:attrName>
                        </p:attrNameLst>
                      </p:cBhvr>
                      <p:tavLst>
                        <p:tav tm="0">
                          <p:val>
                            <p:strVal val="0-#ppt_h/2"/>
                          </p:val>
                        </p:tav>
                        <p:tav tm="100000">
                          <p:val>
                            <p:strVal val="#ppt_y"/>
                          </p:val>
                        </p:tav>
                      </p:tavLst>
                    </p:anim>
                  </p:childTnLst>
                </p:cTn>
              </p:par>
            </p:tnLst>
          </p:tmpl>
        </p:tmplLst>
      </p:bldP>
      <p:bldP spid="49" grpId="0" build="p">
        <p:tmplLst>
          <p:tmpl lvl="1">
            <p:tnLst>
              <p:par>
                <p:cTn presetID="2" presetClass="entr" presetSubtype="1" fill="hold" nodeType="withEffect">
                  <p:stCondLst>
                    <p:cond delay="0"/>
                  </p:stCondLst>
                  <p:childTnLst>
                    <p:set>
                      <p:cBhvr>
                        <p:cTn dur="1" fill="hold">
                          <p:stCondLst>
                            <p:cond delay="0"/>
                          </p:stCondLst>
                        </p:cTn>
                        <p:tgtEl>
                          <p:spTgt spid="49"/>
                        </p:tgtEl>
                        <p:attrNameLst>
                          <p:attrName>style.visibility</p:attrName>
                        </p:attrNameLst>
                      </p:cBhvr>
                      <p:to>
                        <p:strVal val="visible"/>
                      </p:to>
                    </p:set>
                    <p:anim calcmode="lin" valueType="num">
                      <p:cBhvr additive="base">
                        <p:cTn dur="500" fill="hold"/>
                        <p:tgtEl>
                          <p:spTgt spid="49"/>
                        </p:tgtEl>
                        <p:attrNameLst>
                          <p:attrName>ppt_x</p:attrName>
                        </p:attrNameLst>
                      </p:cBhvr>
                      <p:tavLst>
                        <p:tav tm="0">
                          <p:val>
                            <p:strVal val="#ppt_x"/>
                          </p:val>
                        </p:tav>
                        <p:tav tm="100000">
                          <p:val>
                            <p:strVal val="#ppt_x"/>
                          </p:val>
                        </p:tav>
                      </p:tavLst>
                    </p:anim>
                    <p:anim calcmode="lin" valueType="num">
                      <p:cBhvr additive="base">
                        <p:cTn dur="500" fill="hold"/>
                        <p:tgtEl>
                          <p:spTgt spid="49"/>
                        </p:tgtEl>
                        <p:attrNameLst>
                          <p:attrName>ppt_y</p:attrName>
                        </p:attrNameLst>
                      </p:cBhvr>
                      <p:tavLst>
                        <p:tav tm="0">
                          <p:val>
                            <p:strVal val="0-#ppt_h/2"/>
                          </p:val>
                        </p:tav>
                        <p:tav tm="100000">
                          <p:val>
                            <p:strVal val="#ppt_y"/>
                          </p:val>
                        </p:tav>
                      </p:tavLst>
                    </p:anim>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529A49-9E69-A2C9-C072-883A0A4C1F98}"/>
              </a:ext>
            </a:extLst>
          </p:cNvPr>
          <p:cNvSpPr>
            <a:spLocks noGrp="1"/>
          </p:cNvSpPr>
          <p:nvPr>
            <p:ph type="title"/>
          </p:nvPr>
        </p:nvSpPr>
        <p:spPr>
          <a:xfrm>
            <a:off x="552966" y="589971"/>
            <a:ext cx="10515600" cy="698543"/>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14040E3E-C0FD-E588-BD61-94074EEE71A4}"/>
              </a:ext>
            </a:extLst>
          </p:cNvPr>
          <p:cNvSpPr>
            <a:spLocks noGrp="1"/>
          </p:cNvSpPr>
          <p:nvPr>
            <p:ph type="body" idx="1"/>
          </p:nvPr>
        </p:nvSpPr>
        <p:spPr>
          <a:xfrm>
            <a:off x="551936" y="1471343"/>
            <a:ext cx="10468232"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CD6FFFF1-C4BF-8A19-E672-E5266FE3D0B9}"/>
              </a:ext>
            </a:extLst>
          </p:cNvPr>
          <p:cNvSpPr>
            <a:spLocks noGrp="1"/>
          </p:cNvSpPr>
          <p:nvPr>
            <p:ph type="sldNum" sz="quarter" idx="4"/>
          </p:nvPr>
        </p:nvSpPr>
        <p:spPr>
          <a:xfrm>
            <a:off x="11318789" y="6232475"/>
            <a:ext cx="380324" cy="365125"/>
          </a:xfrm>
          <a:prstGeom prst="rect">
            <a:avLst/>
          </a:prstGeom>
        </p:spPr>
        <p:txBody>
          <a:bodyPr vert="horz" lIns="91440" tIns="45720" rIns="91440" bIns="45720" rtlCol="0" anchor="ctr"/>
          <a:lstStyle>
            <a:lvl1pPr algn="r">
              <a:defRPr sz="1200" b="0" i="0">
                <a:solidFill>
                  <a:schemeClr val="tx1"/>
                </a:solidFill>
                <a:latin typeface="Arial" panose="020B0604020202020204" pitchFamily="34" charset="0"/>
                <a:cs typeface="Arial" panose="020B0604020202020204" pitchFamily="34" charset="0"/>
              </a:defRPr>
            </a:lvl1pPr>
          </a:lstStyle>
          <a:p>
            <a:fld id="{8EE07FC3-56A4-9244-A054-7A234EAC9748}" type="slidenum">
              <a:rPr lang="en-US" smtClean="0"/>
              <a:pPr/>
              <a:t>‹#›</a:t>
            </a:fld>
            <a:endParaRPr lang="en-US" dirty="0"/>
          </a:p>
        </p:txBody>
      </p:sp>
      <p:sp>
        <p:nvSpPr>
          <p:cNvPr id="7" name="Footer Placeholder 6">
            <a:extLst>
              <a:ext uri="{FF2B5EF4-FFF2-40B4-BE49-F238E27FC236}">
                <a16:creationId xmlns:a16="http://schemas.microsoft.com/office/drawing/2014/main" id="{939B2AF9-C5AF-88F6-7112-1AFAFAFB7386}"/>
              </a:ext>
            </a:extLst>
          </p:cNvPr>
          <p:cNvSpPr>
            <a:spLocks noGrp="1"/>
          </p:cNvSpPr>
          <p:nvPr>
            <p:ph type="ftr" sz="quarter" idx="3"/>
          </p:nvPr>
        </p:nvSpPr>
        <p:spPr>
          <a:xfrm>
            <a:off x="6785097" y="6232474"/>
            <a:ext cx="452628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r>
              <a:rPr lang="en-US"/>
              <a:t>Presentation Title Goes Here</a:t>
            </a:r>
            <a:endParaRPr lang="en-US" dirty="0"/>
          </a:p>
        </p:txBody>
      </p:sp>
    </p:spTree>
    <p:extLst>
      <p:ext uri="{BB962C8B-B14F-4D97-AF65-F5344CB8AC3E}">
        <p14:creationId xmlns:p14="http://schemas.microsoft.com/office/powerpoint/2010/main" val="31935467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2" r:id="rId3"/>
    <p:sldLayoutId id="2147483650" r:id="rId4"/>
    <p:sldLayoutId id="2147483652" r:id="rId5"/>
    <p:sldLayoutId id="2147483653" r:id="rId6"/>
    <p:sldLayoutId id="2147483654" r:id="rId7"/>
    <p:sldLayoutId id="2147483663" r:id="rId8"/>
    <p:sldLayoutId id="2147483664" r:id="rId9"/>
    <p:sldLayoutId id="2147483665" r:id="rId10"/>
    <p:sldLayoutId id="2147483667" r:id="rId11"/>
    <p:sldLayoutId id="2147483668" r:id="rId12"/>
    <p:sldLayoutId id="2147483666" r:id="rId13"/>
    <p:sldLayoutId id="2147483669" r:id="rId14"/>
    <p:sldLayoutId id="2147483670" r:id="rId15"/>
    <p:sldLayoutId id="2147483671" r:id="rId16"/>
    <p:sldLayoutId id="2147483675" r:id="rId17"/>
    <p:sldLayoutId id="2147483676" r:id="rId18"/>
    <p:sldLayoutId id="2147483678" r:id="rId19"/>
    <p:sldLayoutId id="2147483684" r:id="rId20"/>
    <p:sldLayoutId id="2147483685" r:id="rId21"/>
    <p:sldLayoutId id="2147483686" r:id="rId22"/>
    <p:sldLayoutId id="2147483687" r:id="rId23"/>
    <p:sldLayoutId id="2147483688" r:id="rId24"/>
  </p:sldLayoutIdLst>
  <p:hf hdr="0" dt="0"/>
  <p:txStyles>
    <p:titleStyle>
      <a:lvl1pPr algn="l" defTabSz="914400" rtl="0" eaLnBrk="1" latinLnBrk="0" hangingPunct="1">
        <a:lnSpc>
          <a:spcPct val="90000"/>
        </a:lnSpc>
        <a:spcBef>
          <a:spcPct val="0"/>
        </a:spcBef>
        <a:buNone/>
        <a:defRPr sz="2800" b="1" i="0" kern="120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ts val="2300"/>
        </a:lnSpc>
        <a:spcBef>
          <a:spcPts val="600"/>
        </a:spcBef>
        <a:buFontTx/>
        <a:buNone/>
        <a:defRPr sz="16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300"/>
        </a:lnSpc>
        <a:spcBef>
          <a:spcPts val="600"/>
        </a:spcBef>
        <a:buClr>
          <a:schemeClr val="accent5"/>
        </a:buClr>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hyperlink" Target="https://nam10.safelinks.protection.outlook.com/?url=https%3A%2F%2Fwww.cvent.com%2Fapi%2Femail%2Fdispatch%2Fv1%2Fclick%2Fm5kkzx66nrf759%2Fn5gvgv4z%2FaHR0cHMlM0ElMkYlMkZwbGF5Lmdvb2dsZS5jb20lMkZzdG9yZSUyRmFwcHMlMkZkZXRhaWxzJTNGaWQlM0RvcmcuZ2J0YS5haGFwcCUyNmhsJTNEZW5fVVMmSCUyRjJXNCUyRjcxbmpQdmYlMkZxT3NTUjZHR21nVjl4QlpDRXo2T0c5TiUyQnhKS2trJTNEJg&amp;data=05%7C02%7Ckfarrell%40gbta.org%7C3e6368ed2fac4b5b0a0308dec180dd93%7C82808dbdcd83410b9a2d335b549ec8bd%7C0%7C0%7C639160956377354457%7CUnknown%7CTWFpbGZsb3d8eyJFbXB0eU1hcGkiOnRydWUsIlYiOiIwLjAuMDAwMCIsIlAiOiJXaW4zMiIsIkFOIjoiTWFpbCIsIldUIjoyfQ%3D%3D%7C0%7C%7C%7C&amp;sdata=ePs2Cbit3O0i6RpZD2sOP8yjMgZ1%2B44b2FUJ3g3gD%2Fs%3D&amp;reserved=0" TargetMode="External"/><Relationship Id="rId3" Type="http://schemas.openxmlformats.org/officeDocument/2006/relationships/hyperlink" Target="https://convention.gbta.org/" TargetMode="External"/><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s://nam10.safelinks.protection.outlook.com/?url=https%3A%2F%2Fwww.cvent.com%2Fapi%2Femail%2Fdispatch%2Fv1%2Fclick%2Fm5kkzx66nrf759%2Fn5gvgv4z%2FaHR0cHMlM0ElMkYlMkZhcHBzLmFwcGxlLmNvbSUyRnVzJTJGYXBwJTJGZ2J0YSUyRmlkMTQ3MzcxMzA2MSZEcGthdFQwY2MySXkwOXNzNDElMkJMZkd4dEtCJTJGaHhlR3NqTjZucVZkdWhpRSUzRCY&amp;data=05%7C02%7Ckfarrell%40gbta.org%7C3e6368ed2fac4b5b0a0308dec180dd93%7C82808dbdcd83410b9a2d335b549ec8bd%7C0%7C0%7C639160956377337951%7CUnknown%7CTWFpbGZsb3d8eyJFbXB0eU1hcGkiOnRydWUsIlYiOiIwLjAuMDAwMCIsIlAiOiJXaW4zMiIsIkFOIjoiTWFpbCIsIldUIjoyfQ%3D%3D%7C0%7C%7C%7C&amp;sdata=vQyMgvwBWXXj%2FA6eMjhThPK0B3mdq37MPpsn7rsv0oo%3D&amp;reserved=0" TargetMode="External"/><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convention.gbta.org/" TargetMode="External"/><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hyperlink" Target="https://convention.gbta.org/social-media/" TargetMode="External"/><Relationship Id="rId4" Type="http://schemas.openxmlformats.org/officeDocument/2006/relationships/hyperlink" Target="mailto:conventionhelp@gbta.org" TargetMode="External"/><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DDE3226-48A5-5B3A-95D0-FA0230D88009}"/>
              </a:ext>
            </a:extLst>
          </p:cNvPr>
          <p:cNvSpPr>
            <a:spLocks noGrp="1"/>
          </p:cNvSpPr>
          <p:nvPr>
            <p:ph type="body" sz="quarter" idx="10"/>
          </p:nvPr>
        </p:nvSpPr>
        <p:spPr>
          <a:xfrm>
            <a:off x="993353" y="3665561"/>
            <a:ext cx="4927613" cy="438150"/>
          </a:xfrm>
        </p:spPr>
        <p:txBody>
          <a:bodyPr/>
          <a:lstStyle/>
          <a:p>
            <a:r>
              <a:rPr lang="en-US" dirty="0"/>
              <a:t>Your Guide to Making the Most of Convention</a:t>
            </a:r>
          </a:p>
        </p:txBody>
      </p:sp>
      <p:sp>
        <p:nvSpPr>
          <p:cNvPr id="3" name="Title 2">
            <a:extLst>
              <a:ext uri="{FF2B5EF4-FFF2-40B4-BE49-F238E27FC236}">
                <a16:creationId xmlns:a16="http://schemas.microsoft.com/office/drawing/2014/main" id="{1C61ED5C-7ED0-7F8D-66AC-12A1D5E87940}"/>
              </a:ext>
            </a:extLst>
          </p:cNvPr>
          <p:cNvSpPr>
            <a:spLocks noGrp="1"/>
          </p:cNvSpPr>
          <p:nvPr>
            <p:ph type="title"/>
          </p:nvPr>
        </p:nvSpPr>
        <p:spPr/>
        <p:txBody>
          <a:bodyPr/>
          <a:lstStyle/>
          <a:p>
            <a:r>
              <a:rPr lang="en-US" dirty="0"/>
              <a:t>Know Before You Go: </a:t>
            </a:r>
            <a:br>
              <a:rPr lang="en-US" dirty="0"/>
            </a:br>
            <a:r>
              <a:rPr lang="en-US" dirty="0"/>
              <a:t>GBTA Convention 2026 </a:t>
            </a:r>
          </a:p>
        </p:txBody>
      </p:sp>
    </p:spTree>
    <p:extLst>
      <p:ext uri="{BB962C8B-B14F-4D97-AF65-F5344CB8AC3E}">
        <p14:creationId xmlns:p14="http://schemas.microsoft.com/office/powerpoint/2010/main" val="3481558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C85EB-7B62-2CE5-C979-4790B3042E2A}"/>
              </a:ext>
            </a:extLst>
          </p:cNvPr>
          <p:cNvSpPr>
            <a:spLocks noGrp="1"/>
          </p:cNvSpPr>
          <p:nvPr>
            <p:ph type="title"/>
          </p:nvPr>
        </p:nvSpPr>
        <p:spPr/>
        <p:txBody>
          <a:bodyPr/>
          <a:lstStyle/>
          <a:p>
            <a:r>
              <a:rPr lang="en-US" dirty="0"/>
              <a:t>The Basics</a:t>
            </a:r>
          </a:p>
        </p:txBody>
      </p:sp>
      <p:sp>
        <p:nvSpPr>
          <p:cNvPr id="5" name="Text Placeholder 4">
            <a:extLst>
              <a:ext uri="{FF2B5EF4-FFF2-40B4-BE49-F238E27FC236}">
                <a16:creationId xmlns:a16="http://schemas.microsoft.com/office/drawing/2014/main" id="{F57DFC9D-51CD-6BFB-A875-832957C66FA3}"/>
              </a:ext>
            </a:extLst>
          </p:cNvPr>
          <p:cNvSpPr>
            <a:spLocks noGrp="1"/>
          </p:cNvSpPr>
          <p:nvPr>
            <p:ph type="body" sz="quarter" idx="12"/>
          </p:nvPr>
        </p:nvSpPr>
        <p:spPr>
          <a:xfrm>
            <a:off x="552450" y="2155115"/>
            <a:ext cx="7008813" cy="3272792"/>
          </a:xfrm>
        </p:spPr>
        <p:txBody>
          <a:bodyPr/>
          <a:lstStyle/>
          <a:p>
            <a:pPr lvl="0"/>
            <a:r>
              <a:rPr lang="en-US" b="1" dirty="0"/>
              <a:t>What:</a:t>
            </a:r>
            <a:r>
              <a:rPr lang="en-US" dirty="0"/>
              <a:t> GBTA Convention 2026 — the 57th annual Convention and the premier global business travel event </a:t>
            </a:r>
          </a:p>
          <a:p>
            <a:pPr lvl="0"/>
            <a:r>
              <a:rPr lang="en-US" b="1" dirty="0"/>
              <a:t>When:</a:t>
            </a:r>
            <a:r>
              <a:rPr lang="en-US" dirty="0"/>
              <a:t> Monday, August 3 – Wednesday, August 5, 2026</a:t>
            </a:r>
          </a:p>
          <a:p>
            <a:pPr lvl="0"/>
            <a:r>
              <a:rPr lang="en-US" b="1" dirty="0"/>
              <a:t>Where:</a:t>
            </a:r>
            <a:r>
              <a:rPr lang="en-US" dirty="0"/>
              <a:t> McCormick Place, 2301 S Martin Luther King Dr, Chicago, IL 60616 </a:t>
            </a:r>
          </a:p>
          <a:p>
            <a:pPr lvl="0"/>
            <a:r>
              <a:rPr lang="en-US" b="1" dirty="0"/>
              <a:t>Who:</a:t>
            </a:r>
            <a:r>
              <a:rPr lang="en-US" dirty="0"/>
              <a:t> 5,500+ business travel professionals — buyers, suppliers, exhibitors, and industry leaders from around the world</a:t>
            </a:r>
          </a:p>
        </p:txBody>
      </p:sp>
      <p:sp>
        <p:nvSpPr>
          <p:cNvPr id="6" name="Text Placeholder 5">
            <a:extLst>
              <a:ext uri="{FF2B5EF4-FFF2-40B4-BE49-F238E27FC236}">
                <a16:creationId xmlns:a16="http://schemas.microsoft.com/office/drawing/2014/main" id="{766B019C-7009-A2EB-72D1-8043EFA1F487}"/>
              </a:ext>
            </a:extLst>
          </p:cNvPr>
          <p:cNvSpPr>
            <a:spLocks noGrp="1"/>
          </p:cNvSpPr>
          <p:nvPr>
            <p:ph type="body" sz="quarter" idx="13"/>
          </p:nvPr>
        </p:nvSpPr>
        <p:spPr/>
        <p:txBody>
          <a:bodyPr/>
          <a:lstStyle/>
          <a:p>
            <a:r>
              <a:rPr lang="en-US" dirty="0"/>
              <a:t>GBTA Convention 2026 Overview</a:t>
            </a:r>
          </a:p>
        </p:txBody>
      </p:sp>
      <p:sp>
        <p:nvSpPr>
          <p:cNvPr id="7" name="Text Placeholder 6">
            <a:extLst>
              <a:ext uri="{FF2B5EF4-FFF2-40B4-BE49-F238E27FC236}">
                <a16:creationId xmlns:a16="http://schemas.microsoft.com/office/drawing/2014/main" id="{3DBA2B70-52B4-20E2-238A-8629E8F34BE8}"/>
              </a:ext>
            </a:extLst>
          </p:cNvPr>
          <p:cNvSpPr>
            <a:spLocks noGrp="1"/>
          </p:cNvSpPr>
          <p:nvPr>
            <p:ph type="body" sz="quarter" idx="14"/>
          </p:nvPr>
        </p:nvSpPr>
        <p:spPr>
          <a:xfrm>
            <a:off x="8609427" y="1529975"/>
            <a:ext cx="3187700" cy="500464"/>
          </a:xfrm>
        </p:spPr>
        <p:txBody>
          <a:bodyPr/>
          <a:lstStyle/>
          <a:p>
            <a:r>
              <a:rPr lang="en-US" sz="2400" dirty="0"/>
              <a:t>Resources</a:t>
            </a:r>
          </a:p>
        </p:txBody>
      </p:sp>
      <p:sp>
        <p:nvSpPr>
          <p:cNvPr id="8" name="Text Placeholder 7">
            <a:extLst>
              <a:ext uri="{FF2B5EF4-FFF2-40B4-BE49-F238E27FC236}">
                <a16:creationId xmlns:a16="http://schemas.microsoft.com/office/drawing/2014/main" id="{9909A87C-0E5C-8182-075F-F8A31824D821}"/>
              </a:ext>
            </a:extLst>
          </p:cNvPr>
          <p:cNvSpPr>
            <a:spLocks noGrp="1"/>
          </p:cNvSpPr>
          <p:nvPr>
            <p:ph type="body" sz="quarter" idx="15"/>
          </p:nvPr>
        </p:nvSpPr>
        <p:spPr>
          <a:xfrm>
            <a:off x="8609427" y="2155115"/>
            <a:ext cx="3187700" cy="2877032"/>
          </a:xfrm>
        </p:spPr>
        <p:txBody>
          <a:bodyPr/>
          <a:lstStyle/>
          <a:p>
            <a:pPr>
              <a:lnSpc>
                <a:spcPct val="150000"/>
              </a:lnSpc>
            </a:pPr>
            <a:r>
              <a:rPr lang="en-US" sz="1800" b="1" dirty="0"/>
              <a:t>Website:</a:t>
            </a:r>
            <a:br>
              <a:rPr lang="en-US" sz="1800" b="1" dirty="0"/>
            </a:br>
            <a:r>
              <a:rPr lang="en-US" sz="1800" dirty="0"/>
              <a:t>convention.gbta.org</a:t>
            </a:r>
          </a:p>
          <a:p>
            <a:pPr>
              <a:lnSpc>
                <a:spcPct val="150000"/>
              </a:lnSpc>
            </a:pPr>
            <a:r>
              <a:rPr lang="en-US" sz="1800" b="1" dirty="0"/>
              <a:t>Hashtag: </a:t>
            </a:r>
          </a:p>
          <a:p>
            <a:pPr>
              <a:lnSpc>
                <a:spcPct val="150000"/>
              </a:lnSpc>
            </a:pPr>
            <a:r>
              <a:rPr lang="en-US" sz="1800" dirty="0"/>
              <a:t>#GBTA2026</a:t>
            </a:r>
          </a:p>
          <a:p>
            <a:pPr>
              <a:lnSpc>
                <a:spcPct val="150000"/>
              </a:lnSpc>
            </a:pPr>
            <a:r>
              <a:rPr lang="en-US" sz="1800" b="1" dirty="0"/>
              <a:t>Questions? </a:t>
            </a:r>
            <a:r>
              <a:rPr lang="en-US" sz="1800" dirty="0"/>
              <a:t>conventionhelp@gbta.org</a:t>
            </a:r>
          </a:p>
          <a:p>
            <a:endParaRPr lang="en-US" sz="1800" dirty="0"/>
          </a:p>
        </p:txBody>
      </p:sp>
    </p:spTree>
    <p:extLst>
      <p:ext uri="{BB962C8B-B14F-4D97-AF65-F5344CB8AC3E}">
        <p14:creationId xmlns:p14="http://schemas.microsoft.com/office/powerpoint/2010/main" val="3927471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3CEA6C-105A-615B-0490-BE224B047BE4}"/>
              </a:ext>
            </a:extLst>
          </p:cNvPr>
          <p:cNvSpPr>
            <a:spLocks noGrp="1"/>
          </p:cNvSpPr>
          <p:nvPr>
            <p:ph type="title"/>
          </p:nvPr>
        </p:nvSpPr>
        <p:spPr/>
        <p:txBody>
          <a:bodyPr/>
          <a:lstStyle/>
          <a:p>
            <a:r>
              <a:rPr lang="en-US" dirty="0"/>
              <a:t>Registration &amp; Attendee Tools</a:t>
            </a:r>
          </a:p>
        </p:txBody>
      </p:sp>
      <p:sp>
        <p:nvSpPr>
          <p:cNvPr id="4" name="Text Placeholder 3">
            <a:extLst>
              <a:ext uri="{FF2B5EF4-FFF2-40B4-BE49-F238E27FC236}">
                <a16:creationId xmlns:a16="http://schemas.microsoft.com/office/drawing/2014/main" id="{851224F5-EADD-16EC-0FD2-2B8834536B78}"/>
              </a:ext>
            </a:extLst>
          </p:cNvPr>
          <p:cNvSpPr>
            <a:spLocks noGrp="1"/>
          </p:cNvSpPr>
          <p:nvPr>
            <p:ph type="body" sz="quarter" idx="13"/>
          </p:nvPr>
        </p:nvSpPr>
        <p:spPr>
          <a:xfrm>
            <a:off x="545142" y="1428750"/>
            <a:ext cx="5672777" cy="4271963"/>
          </a:xfrm>
        </p:spPr>
        <p:txBody>
          <a:bodyPr/>
          <a:lstStyle/>
          <a:p>
            <a:pPr marL="285750" lvl="0" indent="-285750">
              <a:buFont typeface="Arial" panose="020B0604020202020204" pitchFamily="34" charset="0"/>
              <a:buChar char="•"/>
            </a:pPr>
            <a:r>
              <a:rPr lang="en-US" dirty="0"/>
              <a:t>Confirm your registration at </a:t>
            </a:r>
            <a:r>
              <a:rPr lang="en-US" u="sng" dirty="0">
                <a:hlinkClick r:id="rId3"/>
              </a:rPr>
              <a:t>convention.gbta.org</a:t>
            </a:r>
            <a:endParaRPr lang="en-US" dirty="0"/>
          </a:p>
          <a:p>
            <a:pPr marL="285750" lvl="0" indent="-285750">
              <a:buFont typeface="Arial" panose="020B0604020202020204" pitchFamily="34" charset="0"/>
              <a:buChar char="•"/>
            </a:pPr>
            <a:r>
              <a:rPr lang="en-US" dirty="0"/>
              <a:t>Download the </a:t>
            </a:r>
            <a:r>
              <a:rPr lang="en-US" b="1" dirty="0"/>
              <a:t>GBTA Convention Mobile App</a:t>
            </a:r>
            <a:r>
              <a:rPr lang="en-US" dirty="0"/>
              <a:t> </a:t>
            </a:r>
          </a:p>
          <a:p>
            <a:pPr marL="285750" lvl="0" indent="-285750">
              <a:buFont typeface="Arial" panose="020B0604020202020204" pitchFamily="34" charset="0"/>
              <a:buChar char="•"/>
            </a:pPr>
            <a:r>
              <a:rPr lang="en-US" dirty="0"/>
              <a:t>Log in to the </a:t>
            </a:r>
            <a:r>
              <a:rPr lang="en-US" b="1" dirty="0"/>
              <a:t>Attendee Hub</a:t>
            </a:r>
            <a:r>
              <a:rPr lang="en-US" dirty="0"/>
              <a:t> (web-based) to start building your schedule</a:t>
            </a:r>
          </a:p>
          <a:p>
            <a:pPr marL="285750" lvl="0" indent="-285750">
              <a:buFont typeface="Arial" panose="020B0604020202020204" pitchFamily="34" charset="0"/>
              <a:buChar char="•"/>
            </a:pPr>
            <a:r>
              <a:rPr lang="en-US" dirty="0"/>
              <a:t>Your app and the Attendee Hub sync — saved sessions and appointments carry across both</a:t>
            </a:r>
          </a:p>
          <a:p>
            <a:pPr marL="285750" lvl="0" indent="-285750">
              <a:buFont typeface="Arial" panose="020B0604020202020204" pitchFamily="34" charset="0"/>
              <a:buChar char="•"/>
            </a:pPr>
            <a:r>
              <a:rPr lang="en-US" b="1" dirty="0"/>
              <a:t>Update your profile </a:t>
            </a:r>
            <a:r>
              <a:rPr lang="en-US" dirty="0"/>
              <a:t>with a photo, a headline, and social media links, as well as adjust your visibility preferences</a:t>
            </a:r>
          </a:p>
          <a:p>
            <a:pPr marL="285750" lvl="0" indent="-285750">
              <a:buFont typeface="Arial" panose="020B0604020202020204" pitchFamily="34" charset="0"/>
              <a:buChar char="•"/>
            </a:pPr>
            <a:r>
              <a:rPr lang="en-US" dirty="0"/>
              <a:t>Have your </a:t>
            </a:r>
            <a:r>
              <a:rPr lang="en-US" b="1" dirty="0"/>
              <a:t>QR code or full email </a:t>
            </a:r>
            <a:r>
              <a:rPr lang="en-US" dirty="0"/>
              <a:t>handy for badge pickup</a:t>
            </a:r>
          </a:p>
          <a:p>
            <a:pPr marL="285750" indent="-285750">
              <a:buFont typeface="Arial" panose="020B0604020202020204" pitchFamily="34" charset="0"/>
              <a:buChar char="•"/>
            </a:pPr>
            <a:endParaRPr lang="en-US" dirty="0"/>
          </a:p>
        </p:txBody>
      </p:sp>
      <p:sp>
        <p:nvSpPr>
          <p:cNvPr id="6" name="Footer Placeholder 5">
            <a:extLst>
              <a:ext uri="{FF2B5EF4-FFF2-40B4-BE49-F238E27FC236}">
                <a16:creationId xmlns:a16="http://schemas.microsoft.com/office/drawing/2014/main" id="{947C3359-FEB2-9601-D9BE-CC129BB06378}"/>
              </a:ext>
            </a:extLst>
          </p:cNvPr>
          <p:cNvSpPr>
            <a:spLocks noGrp="1"/>
          </p:cNvSpPr>
          <p:nvPr>
            <p:ph type="ftr" sz="quarter" idx="15"/>
          </p:nvPr>
        </p:nvSpPr>
        <p:spPr/>
        <p:txBody>
          <a:bodyPr/>
          <a:lstStyle/>
          <a:p>
            <a:r>
              <a:rPr lang="en-US"/>
              <a:t>Presentation Title Goes Here</a:t>
            </a:r>
            <a:endParaRPr lang="en-US" dirty="0"/>
          </a:p>
        </p:txBody>
      </p:sp>
      <p:sp>
        <p:nvSpPr>
          <p:cNvPr id="7" name="Slide Number Placeholder 6">
            <a:extLst>
              <a:ext uri="{FF2B5EF4-FFF2-40B4-BE49-F238E27FC236}">
                <a16:creationId xmlns:a16="http://schemas.microsoft.com/office/drawing/2014/main" id="{0E60D284-CBE9-DFAA-F43B-359D1633C02A}"/>
              </a:ext>
            </a:extLst>
          </p:cNvPr>
          <p:cNvSpPr>
            <a:spLocks noGrp="1"/>
          </p:cNvSpPr>
          <p:nvPr>
            <p:ph type="sldNum" sz="quarter" idx="16"/>
          </p:nvPr>
        </p:nvSpPr>
        <p:spPr/>
        <p:txBody>
          <a:bodyPr/>
          <a:lstStyle/>
          <a:p>
            <a:fld id="{8EE07FC3-56A4-9244-A054-7A234EAC9748}" type="slidenum">
              <a:rPr lang="en-US" smtClean="0"/>
              <a:pPr/>
              <a:t>3</a:t>
            </a:fld>
            <a:endParaRPr lang="en-US" dirty="0"/>
          </a:p>
        </p:txBody>
      </p:sp>
      <p:pic>
        <p:nvPicPr>
          <p:cNvPr id="10" name="Picture 9">
            <a:extLst>
              <a:ext uri="{FF2B5EF4-FFF2-40B4-BE49-F238E27FC236}">
                <a16:creationId xmlns:a16="http://schemas.microsoft.com/office/drawing/2014/main" id="{CA36E9DC-BA37-782A-B6CC-6D76527CCAB7}"/>
              </a:ext>
            </a:extLst>
          </p:cNvPr>
          <p:cNvPicPr>
            <a:picLocks noChangeAspect="1"/>
          </p:cNvPicPr>
          <p:nvPr/>
        </p:nvPicPr>
        <p:blipFill>
          <a:blip r:embed="rId4"/>
          <a:stretch>
            <a:fillRect/>
          </a:stretch>
        </p:blipFill>
        <p:spPr>
          <a:xfrm>
            <a:off x="6785097" y="442964"/>
            <a:ext cx="2355825" cy="4711649"/>
          </a:xfrm>
          <a:prstGeom prst="rect">
            <a:avLst/>
          </a:prstGeom>
        </p:spPr>
      </p:pic>
      <p:pic>
        <p:nvPicPr>
          <p:cNvPr id="11" name="Picture 10">
            <a:extLst>
              <a:ext uri="{FF2B5EF4-FFF2-40B4-BE49-F238E27FC236}">
                <a16:creationId xmlns:a16="http://schemas.microsoft.com/office/drawing/2014/main" id="{050078BC-F4AF-A401-D239-9B56EAC642B6}"/>
              </a:ext>
            </a:extLst>
          </p:cNvPr>
          <p:cNvPicPr>
            <a:picLocks noChangeAspect="1"/>
          </p:cNvPicPr>
          <p:nvPr/>
        </p:nvPicPr>
        <p:blipFill>
          <a:blip r:embed="rId5"/>
          <a:stretch>
            <a:fillRect/>
          </a:stretch>
        </p:blipFill>
        <p:spPr>
          <a:xfrm>
            <a:off x="8148319" y="3249851"/>
            <a:ext cx="3809524" cy="3809524"/>
          </a:xfrm>
          <a:prstGeom prst="rect">
            <a:avLst/>
          </a:prstGeom>
        </p:spPr>
      </p:pic>
      <p:pic>
        <p:nvPicPr>
          <p:cNvPr id="12" name="Picture 11">
            <a:hlinkClick r:id="rId6"/>
            <a:extLst>
              <a:ext uri="{FF2B5EF4-FFF2-40B4-BE49-F238E27FC236}">
                <a16:creationId xmlns:a16="http://schemas.microsoft.com/office/drawing/2014/main" id="{1E531A73-333B-5205-C1F0-C193ADF9FB39}"/>
              </a:ext>
            </a:extLst>
          </p:cNvPr>
          <p:cNvPicPr>
            <a:picLocks noChangeAspect="1"/>
          </p:cNvPicPr>
          <p:nvPr/>
        </p:nvPicPr>
        <p:blipFill>
          <a:blip r:embed="rId7"/>
          <a:stretch>
            <a:fillRect/>
          </a:stretch>
        </p:blipFill>
        <p:spPr>
          <a:xfrm>
            <a:off x="9333049" y="1633367"/>
            <a:ext cx="1829779" cy="542961"/>
          </a:xfrm>
          <a:prstGeom prst="rect">
            <a:avLst/>
          </a:prstGeom>
        </p:spPr>
      </p:pic>
      <p:pic>
        <p:nvPicPr>
          <p:cNvPr id="14" name="Picture 13">
            <a:hlinkClick r:id="rId8"/>
            <a:extLst>
              <a:ext uri="{FF2B5EF4-FFF2-40B4-BE49-F238E27FC236}">
                <a16:creationId xmlns:a16="http://schemas.microsoft.com/office/drawing/2014/main" id="{5860D0C5-FA4D-B3FB-54AA-29F0C2077E9D}"/>
              </a:ext>
            </a:extLst>
          </p:cNvPr>
          <p:cNvPicPr>
            <a:picLocks noChangeAspect="1"/>
          </p:cNvPicPr>
          <p:nvPr/>
        </p:nvPicPr>
        <p:blipFill>
          <a:blip r:embed="rId9"/>
          <a:stretch>
            <a:fillRect/>
          </a:stretch>
        </p:blipFill>
        <p:spPr>
          <a:xfrm>
            <a:off x="9333049" y="2353182"/>
            <a:ext cx="1829783" cy="542962"/>
          </a:xfrm>
          <a:prstGeom prst="rect">
            <a:avLst/>
          </a:prstGeom>
        </p:spPr>
      </p:pic>
      <p:sp>
        <p:nvSpPr>
          <p:cNvPr id="15" name="TextBox 14">
            <a:extLst>
              <a:ext uri="{FF2B5EF4-FFF2-40B4-BE49-F238E27FC236}">
                <a16:creationId xmlns:a16="http://schemas.microsoft.com/office/drawing/2014/main" id="{A13648C9-54AE-AA16-3B3D-514659E77140}"/>
              </a:ext>
            </a:extLst>
          </p:cNvPr>
          <p:cNvSpPr txBox="1"/>
          <p:nvPr/>
        </p:nvSpPr>
        <p:spPr>
          <a:xfrm>
            <a:off x="6996553" y="5342638"/>
            <a:ext cx="1610238" cy="307777"/>
          </a:xfrm>
          <a:prstGeom prst="rect">
            <a:avLst/>
          </a:prstGeom>
          <a:noFill/>
        </p:spPr>
        <p:txBody>
          <a:bodyPr wrap="square" rtlCol="0">
            <a:spAutoFit/>
          </a:bodyPr>
          <a:lstStyle/>
          <a:p>
            <a:r>
              <a:rPr lang="en-US" sz="1400" i="1" dirty="0">
                <a:solidFill>
                  <a:schemeClr val="bg1">
                    <a:lumMod val="50000"/>
                  </a:schemeClr>
                </a:solidFill>
              </a:rPr>
              <a:t>Attendee Hub →</a:t>
            </a:r>
          </a:p>
        </p:txBody>
      </p:sp>
      <p:sp>
        <p:nvSpPr>
          <p:cNvPr id="16" name="TextBox 15">
            <a:extLst>
              <a:ext uri="{FF2B5EF4-FFF2-40B4-BE49-F238E27FC236}">
                <a16:creationId xmlns:a16="http://schemas.microsoft.com/office/drawing/2014/main" id="{13F4AB02-75D9-E878-CE1C-04F593EFF4C5}"/>
              </a:ext>
            </a:extLst>
          </p:cNvPr>
          <p:cNvSpPr txBox="1"/>
          <p:nvPr/>
        </p:nvSpPr>
        <p:spPr>
          <a:xfrm>
            <a:off x="9024900" y="3324314"/>
            <a:ext cx="1610238" cy="307777"/>
          </a:xfrm>
          <a:prstGeom prst="rect">
            <a:avLst/>
          </a:prstGeom>
          <a:noFill/>
        </p:spPr>
        <p:txBody>
          <a:bodyPr wrap="square" rtlCol="0">
            <a:spAutoFit/>
          </a:bodyPr>
          <a:lstStyle/>
          <a:p>
            <a:r>
              <a:rPr lang="en-US" sz="1400" i="1" dirty="0">
                <a:solidFill>
                  <a:schemeClr val="bg1">
                    <a:lumMod val="50000"/>
                  </a:schemeClr>
                </a:solidFill>
              </a:rPr>
              <a:t>← Mobile App</a:t>
            </a:r>
          </a:p>
        </p:txBody>
      </p:sp>
    </p:spTree>
    <p:extLst>
      <p:ext uri="{BB962C8B-B14F-4D97-AF65-F5344CB8AC3E}">
        <p14:creationId xmlns:p14="http://schemas.microsoft.com/office/powerpoint/2010/main" val="321230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2E5C-DA4A-5065-BAD6-D44A7EFE0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CE0A60-6C66-018F-8E4D-D1008D1824EC}"/>
              </a:ext>
            </a:extLst>
          </p:cNvPr>
          <p:cNvSpPr>
            <a:spLocks noGrp="1"/>
          </p:cNvSpPr>
          <p:nvPr>
            <p:ph type="title"/>
          </p:nvPr>
        </p:nvSpPr>
        <p:spPr/>
        <p:txBody>
          <a:bodyPr/>
          <a:lstStyle/>
          <a:p>
            <a:r>
              <a:rPr lang="en-US" dirty="0"/>
              <a:t>Agenda at a Glance</a:t>
            </a:r>
          </a:p>
        </p:txBody>
      </p:sp>
      <p:graphicFrame>
        <p:nvGraphicFramePr>
          <p:cNvPr id="3" name="Table 14">
            <a:extLst>
              <a:ext uri="{FF2B5EF4-FFF2-40B4-BE49-F238E27FC236}">
                <a16:creationId xmlns:a16="http://schemas.microsoft.com/office/drawing/2014/main" id="{99404C78-4B7D-1F69-FFEE-3022BD9F4014}"/>
              </a:ext>
            </a:extLst>
          </p:cNvPr>
          <p:cNvGraphicFramePr>
            <a:graphicFrameLocks noGrp="1"/>
          </p:cNvGraphicFramePr>
          <p:nvPr>
            <p:extLst>
              <p:ext uri="{D42A27DB-BD31-4B8C-83A1-F6EECF244321}">
                <p14:modId xmlns:p14="http://schemas.microsoft.com/office/powerpoint/2010/main" val="321953319"/>
              </p:ext>
            </p:extLst>
          </p:nvPr>
        </p:nvGraphicFramePr>
        <p:xfrm>
          <a:off x="552966" y="1224348"/>
          <a:ext cx="11146146" cy="4747062"/>
        </p:xfrm>
        <a:graphic>
          <a:graphicData uri="http://schemas.openxmlformats.org/drawingml/2006/table">
            <a:tbl>
              <a:tblPr firstRow="1" bandRow="1">
                <a:tableStyleId>{5C22544A-7EE6-4342-B048-85BDC9FD1C3A}</a:tableStyleId>
              </a:tblPr>
              <a:tblGrid>
                <a:gridCol w="1612718">
                  <a:extLst>
                    <a:ext uri="{9D8B030D-6E8A-4147-A177-3AD203B41FA5}">
                      <a16:colId xmlns:a16="http://schemas.microsoft.com/office/drawing/2014/main" val="4270282742"/>
                    </a:ext>
                  </a:extLst>
                </a:gridCol>
                <a:gridCol w="2102664">
                  <a:extLst>
                    <a:ext uri="{9D8B030D-6E8A-4147-A177-3AD203B41FA5}">
                      <a16:colId xmlns:a16="http://schemas.microsoft.com/office/drawing/2014/main" val="2678132302"/>
                    </a:ext>
                  </a:extLst>
                </a:gridCol>
                <a:gridCol w="2100368">
                  <a:extLst>
                    <a:ext uri="{9D8B030D-6E8A-4147-A177-3AD203B41FA5}">
                      <a16:colId xmlns:a16="http://schemas.microsoft.com/office/drawing/2014/main" val="4112244797"/>
                    </a:ext>
                  </a:extLst>
                </a:gridCol>
                <a:gridCol w="1615014">
                  <a:extLst>
                    <a:ext uri="{9D8B030D-6E8A-4147-A177-3AD203B41FA5}">
                      <a16:colId xmlns:a16="http://schemas.microsoft.com/office/drawing/2014/main" val="499629701"/>
                    </a:ext>
                  </a:extLst>
                </a:gridCol>
                <a:gridCol w="2090712">
                  <a:extLst>
                    <a:ext uri="{9D8B030D-6E8A-4147-A177-3AD203B41FA5}">
                      <a16:colId xmlns:a16="http://schemas.microsoft.com/office/drawing/2014/main" val="825177296"/>
                    </a:ext>
                  </a:extLst>
                </a:gridCol>
                <a:gridCol w="1624670">
                  <a:extLst>
                    <a:ext uri="{9D8B030D-6E8A-4147-A177-3AD203B41FA5}">
                      <a16:colId xmlns:a16="http://schemas.microsoft.com/office/drawing/2014/main" val="1897358812"/>
                    </a:ext>
                  </a:extLst>
                </a:gridCol>
              </a:tblGrid>
              <a:tr h="608528">
                <a:tc gridSpan="2">
                  <a:txBody>
                    <a:bodyPr/>
                    <a:lstStyle/>
                    <a:p>
                      <a:pPr algn="ctr"/>
                      <a:r>
                        <a:rPr lang="en-US" sz="1800" dirty="0">
                          <a:solidFill>
                            <a:schemeClr val="bg1"/>
                          </a:solidFill>
                          <a:latin typeface="Arial" panose="020B0604020202020204" pitchFamily="34" charset="0"/>
                          <a:cs typeface="Arial" panose="020B0604020202020204" pitchFamily="34" charset="0"/>
                        </a:rPr>
                        <a:t>Monday, August 3</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pPr algn="ctr"/>
                      <a:endParaRPr lang="en-US" sz="1600" dirty="0">
                        <a:solidFill>
                          <a:schemeClr val="bg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p>
                      <a:pPr algn="ctr"/>
                      <a:r>
                        <a:rPr lang="en-US" sz="1800" dirty="0">
                          <a:solidFill>
                            <a:schemeClr val="bg1"/>
                          </a:solidFill>
                          <a:latin typeface="Arial" panose="020B0604020202020204" pitchFamily="34" charset="0"/>
                          <a:cs typeface="Arial" panose="020B0604020202020204" pitchFamily="34" charset="0"/>
                        </a:rPr>
                        <a:t>Tuesday, August 4</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pPr algn="ctr"/>
                      <a:endParaRPr lang="en-US" sz="1600" dirty="0">
                        <a:solidFill>
                          <a:schemeClr val="bg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gridSpan="2">
                  <a:txBody>
                    <a:bodyPr/>
                    <a:lstStyle/>
                    <a:p>
                      <a:pPr algn="ctr"/>
                      <a:r>
                        <a:rPr lang="en-US" sz="1800" dirty="0">
                          <a:solidFill>
                            <a:schemeClr val="bg1"/>
                          </a:solidFill>
                          <a:latin typeface="Arial" panose="020B0604020202020204" pitchFamily="34" charset="0"/>
                          <a:cs typeface="Arial" panose="020B0604020202020204" pitchFamily="34" charset="0"/>
                        </a:rPr>
                        <a:t>Wednesday, August 5</a:t>
                      </a: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p>
                      <a:pPr algn="ctr"/>
                      <a:endParaRPr lang="en-US" sz="1600" dirty="0">
                        <a:solidFill>
                          <a:schemeClr val="bg1"/>
                        </a:solidFill>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4202607383"/>
                  </a:ext>
                </a:extLst>
              </a:tr>
              <a:tr h="6317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6:45 – 8:00 AM</a:t>
                      </a:r>
                    </a:p>
                  </a:txBody>
                  <a:tcPr anchor="ctr">
                    <a:lnL w="12700" cap="flat" cmpd="sng" algn="ctr">
                      <a:solidFill>
                        <a:schemeClr val="bg2"/>
                      </a:solidFill>
                      <a:prstDash val="solid"/>
                      <a:round/>
                      <a:headEnd type="none" w="med" len="med"/>
                      <a:tailEnd type="none" w="med" len="med"/>
                    </a:lnL>
                    <a:lnR w="12700" cmpd="sng">
                      <a:noFill/>
                    </a:lnR>
                    <a:lnT w="63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5K Run/Walk</a:t>
                      </a:r>
                    </a:p>
                  </a:txBody>
                  <a:tcPr anchor="ctr">
                    <a:lnL w="12700" cmpd="sng">
                      <a:noFill/>
                    </a:lnL>
                    <a:lnR w="12700" cap="flat" cmpd="sng" algn="ctr">
                      <a:solidFill>
                        <a:schemeClr val="bg2"/>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8:00 – 8:45 AM</a:t>
                      </a:r>
                    </a:p>
                  </a:txBody>
                  <a:tcPr anchor="ctr">
                    <a:lnL w="12700" cap="flat" cmpd="sng" algn="ctr">
                      <a:solidFill>
                        <a:schemeClr val="bg2"/>
                      </a:solidFill>
                      <a:prstDash val="solid"/>
                      <a:round/>
                      <a:headEnd type="none" w="med" len="med"/>
                      <a:tailEnd type="none" w="med" len="med"/>
                    </a:lnL>
                    <a:lnR w="12700" cmpd="sng">
                      <a:noFill/>
                    </a:lnR>
                    <a:lnT w="63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Education Sessions</a:t>
                      </a:r>
                    </a:p>
                  </a:txBody>
                  <a:tcPr anchor="ctr">
                    <a:lnL w="12700" cmpd="sng">
                      <a:noFill/>
                    </a:lnL>
                    <a:lnR w="12700" cap="flat" cmpd="sng" algn="ctr">
                      <a:solidFill>
                        <a:schemeClr val="bg2"/>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8:00 – 8:45 AM</a:t>
                      </a:r>
                    </a:p>
                  </a:txBody>
                  <a:tcPr anchor="ctr">
                    <a:lnL w="12700" cap="flat" cmpd="sng" algn="ctr">
                      <a:solidFill>
                        <a:schemeClr val="bg2"/>
                      </a:solidFill>
                      <a:prstDash val="solid"/>
                      <a:round/>
                      <a:headEnd type="none" w="med" len="med"/>
                      <a:tailEnd type="none" w="med" len="med"/>
                    </a:lnL>
                    <a:lnR w="12700" cmpd="sng">
                      <a:noFill/>
                    </a:lnR>
                    <a:lnT w="63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Education Sessions</a:t>
                      </a:r>
                    </a:p>
                  </a:txBody>
                  <a:tcPr anchor="ctr">
                    <a:lnL w="12700" cmpd="sng">
                      <a:noFill/>
                    </a:lnL>
                    <a:lnR w="12700" cap="flat" cmpd="sng" algn="ctr">
                      <a:solidFill>
                        <a:schemeClr val="bg2"/>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2617469"/>
                  </a:ext>
                </a:extLst>
              </a:tr>
              <a:tr h="724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9:30 – 10:15 AM </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Connect First Orientation</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9:15 – 10:00 AM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Education Sessions</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9:15 – 10:00 AM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Education Sessions</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47275559"/>
                  </a:ext>
                </a:extLst>
              </a:tr>
              <a:tr h="724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12:00 – 1:00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Buyer Buzz </a:t>
                      </a:r>
                      <a:br>
                        <a:rPr lang="en-US" sz="1500" dirty="0">
                          <a:latin typeface="Arial" panose="020B0604020202020204" pitchFamily="34" charset="0"/>
                          <a:cs typeface="Arial" panose="020B0604020202020204" pitchFamily="34" charset="0"/>
                        </a:rPr>
                      </a:br>
                      <a:r>
                        <a:rPr lang="en-US" sz="1500" i="1" dirty="0">
                          <a:latin typeface="Arial" panose="020B0604020202020204" pitchFamily="34" charset="0"/>
                          <a:cs typeface="Arial" panose="020B0604020202020204" pitchFamily="34" charset="0"/>
                        </a:rPr>
                        <a:t>(Buyers Only)</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10:15 – 11:00 AM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Education Sessions</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10:15 – 11:00 AM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Education Sessions</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893758327"/>
                  </a:ext>
                </a:extLst>
              </a:tr>
              <a:tr h="724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1:00 – 4:00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Official Opening: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Expo</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11:30 AM – 12:45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Main Stage</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11:30 AM – 12:45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Main Stage</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07009574"/>
                  </a:ext>
                </a:extLst>
              </a:tr>
              <a:tr h="724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4:30 – 5:45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Main Stage</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1:00 – 1:45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Chapter Day Lunch </a:t>
                      </a:r>
                      <a:endParaRPr lang="en-US" sz="1400" dirty="0">
                        <a:latin typeface="Arial" panose="020B0604020202020204" pitchFamily="34" charset="0"/>
                        <a:cs typeface="Arial" panose="020B0604020202020204" pitchFamily="34" charset="0"/>
                      </a:endParaRP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1:00 – 1:45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Networking Lunch</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8554992"/>
                  </a:ext>
                </a:extLst>
              </a:tr>
              <a:tr h="6085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5:45 – 7:30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Welcome Reception</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1:45 – 6:15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Expo</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1:45 – 6:15 PM</a:t>
                      </a:r>
                    </a:p>
                  </a:txBody>
                  <a:tcPr anchor="ctr">
                    <a:lnL w="127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dirty="0">
                          <a:latin typeface="Arial" panose="020B0604020202020204" pitchFamily="34" charset="0"/>
                          <a:cs typeface="Arial" panose="020B0604020202020204" pitchFamily="34" charset="0"/>
                        </a:rPr>
                        <a:t>Expo</a:t>
                      </a:r>
                    </a:p>
                  </a:txBody>
                  <a:tcPr anchor="ctr">
                    <a:lnL w="12700" cmpd="sng">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92892355"/>
                  </a:ext>
                </a:extLst>
              </a:tr>
            </a:tbl>
          </a:graphicData>
        </a:graphic>
      </p:graphicFrame>
    </p:spTree>
    <p:extLst>
      <p:ext uri="{BB962C8B-B14F-4D97-AF65-F5344CB8AC3E}">
        <p14:creationId xmlns:p14="http://schemas.microsoft.com/office/powerpoint/2010/main" val="2833475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FCD6A23B-95DD-098E-A790-4B55DE2DDFD5}"/>
              </a:ext>
            </a:extLst>
          </p:cNvPr>
          <p:cNvPicPr>
            <a:picLocks noGrp="1" noChangeAspect="1"/>
          </p:cNvPicPr>
          <p:nvPr>
            <p:ph type="pic" sz="quarter" idx="11"/>
          </p:nvPr>
        </p:nvPicPr>
        <p:blipFill>
          <a:blip r:embed="rId3"/>
          <a:srcRect t="1199" b="1199"/>
          <a:stretch/>
        </p:blipFill>
        <p:spPr>
          <a:prstGeom prst="ellipse">
            <a:avLst/>
          </a:prstGeom>
          <a:solidFill>
            <a:srgbClr val="FFFFFF"/>
          </a:solidFill>
        </p:spPr>
      </p:pic>
      <p:sp>
        <p:nvSpPr>
          <p:cNvPr id="3" name="Title 2">
            <a:extLst>
              <a:ext uri="{FF2B5EF4-FFF2-40B4-BE49-F238E27FC236}">
                <a16:creationId xmlns:a16="http://schemas.microsoft.com/office/drawing/2014/main" id="{072010CA-978F-70DB-61B4-767F9333D694}"/>
              </a:ext>
            </a:extLst>
          </p:cNvPr>
          <p:cNvSpPr>
            <a:spLocks noGrp="1"/>
          </p:cNvSpPr>
          <p:nvPr>
            <p:ph type="title"/>
          </p:nvPr>
        </p:nvSpPr>
        <p:spPr/>
        <p:txBody>
          <a:bodyPr/>
          <a:lstStyle/>
          <a:p>
            <a:r>
              <a:rPr lang="en-US" dirty="0"/>
              <a:t>Monday, August 3</a:t>
            </a:r>
          </a:p>
        </p:txBody>
      </p:sp>
      <p:pic>
        <p:nvPicPr>
          <p:cNvPr id="15" name="Picture Placeholder 14">
            <a:extLst>
              <a:ext uri="{FF2B5EF4-FFF2-40B4-BE49-F238E27FC236}">
                <a16:creationId xmlns:a16="http://schemas.microsoft.com/office/drawing/2014/main" id="{DC050E6F-EEF3-AA3B-5D06-92EC49FAB030}"/>
              </a:ext>
            </a:extLst>
          </p:cNvPr>
          <p:cNvPicPr>
            <a:picLocks noGrp="1" noChangeAspect="1"/>
          </p:cNvPicPr>
          <p:nvPr>
            <p:ph type="pic" sz="quarter" idx="12"/>
          </p:nvPr>
        </p:nvPicPr>
        <p:blipFill>
          <a:blip r:embed="rId4"/>
          <a:srcRect l="9" r="9"/>
          <a:stretch/>
        </p:blipFill>
        <p:spPr>
          <a:prstGeom prst="ellipse">
            <a:avLst/>
          </a:prstGeom>
          <a:solidFill>
            <a:srgbClr val="FFFFFF"/>
          </a:solidFill>
        </p:spPr>
      </p:pic>
      <p:pic>
        <p:nvPicPr>
          <p:cNvPr id="17" name="Picture Placeholder 16">
            <a:extLst>
              <a:ext uri="{FF2B5EF4-FFF2-40B4-BE49-F238E27FC236}">
                <a16:creationId xmlns:a16="http://schemas.microsoft.com/office/drawing/2014/main" id="{9769D550-73FA-3C24-8416-6F703AE05ED1}"/>
              </a:ext>
            </a:extLst>
          </p:cNvPr>
          <p:cNvPicPr>
            <a:picLocks noGrp="1" noChangeAspect="1"/>
          </p:cNvPicPr>
          <p:nvPr>
            <p:ph type="pic" sz="quarter" idx="13"/>
          </p:nvPr>
        </p:nvPicPr>
        <p:blipFill>
          <a:blip r:embed="rId5"/>
          <a:srcRect l="129" r="129"/>
          <a:stretch/>
        </p:blipFill>
        <p:spPr>
          <a:prstGeom prst="ellipse">
            <a:avLst/>
          </a:prstGeom>
          <a:solidFill>
            <a:srgbClr val="FFFFFF"/>
          </a:solidFill>
        </p:spPr>
      </p:pic>
      <p:sp>
        <p:nvSpPr>
          <p:cNvPr id="6" name="Text Placeholder 5">
            <a:extLst>
              <a:ext uri="{FF2B5EF4-FFF2-40B4-BE49-F238E27FC236}">
                <a16:creationId xmlns:a16="http://schemas.microsoft.com/office/drawing/2014/main" id="{46FD7155-5E65-871F-F93C-3F16446A9816}"/>
              </a:ext>
            </a:extLst>
          </p:cNvPr>
          <p:cNvSpPr>
            <a:spLocks noGrp="1"/>
          </p:cNvSpPr>
          <p:nvPr>
            <p:ph type="body" sz="quarter" idx="14"/>
          </p:nvPr>
        </p:nvSpPr>
        <p:spPr/>
        <p:txBody>
          <a:bodyPr/>
          <a:lstStyle/>
          <a:p>
            <a:r>
              <a:rPr lang="en-US" b="1" dirty="0"/>
              <a:t>Jia Jiang</a:t>
            </a:r>
          </a:p>
          <a:p>
            <a:r>
              <a:rPr lang="en-US" dirty="0"/>
              <a:t>Embracing Rejection</a:t>
            </a:r>
          </a:p>
        </p:txBody>
      </p:sp>
      <p:sp>
        <p:nvSpPr>
          <p:cNvPr id="7" name="Text Placeholder 6">
            <a:extLst>
              <a:ext uri="{FF2B5EF4-FFF2-40B4-BE49-F238E27FC236}">
                <a16:creationId xmlns:a16="http://schemas.microsoft.com/office/drawing/2014/main" id="{A4D27C03-EB02-FFEC-6DAA-B5A2A4FA0F12}"/>
              </a:ext>
            </a:extLst>
          </p:cNvPr>
          <p:cNvSpPr>
            <a:spLocks noGrp="1"/>
          </p:cNvSpPr>
          <p:nvPr>
            <p:ph type="body" sz="quarter" idx="15"/>
          </p:nvPr>
        </p:nvSpPr>
        <p:spPr/>
        <p:txBody>
          <a:bodyPr/>
          <a:lstStyle/>
          <a:p>
            <a:r>
              <a:rPr lang="en-US" b="1" dirty="0"/>
              <a:t>Anne Morriss &amp; Frances Frei</a:t>
            </a:r>
          </a:p>
          <a:p>
            <a:r>
              <a:rPr lang="en-US" dirty="0"/>
              <a:t>Move Fast and Fix Things</a:t>
            </a:r>
          </a:p>
          <a:p>
            <a:endParaRPr lang="en-US" dirty="0"/>
          </a:p>
        </p:txBody>
      </p:sp>
      <p:sp>
        <p:nvSpPr>
          <p:cNvPr id="8" name="Text Placeholder 7">
            <a:extLst>
              <a:ext uri="{FF2B5EF4-FFF2-40B4-BE49-F238E27FC236}">
                <a16:creationId xmlns:a16="http://schemas.microsoft.com/office/drawing/2014/main" id="{65CC73E1-5F70-0565-E652-F5AD5F0FD77B}"/>
              </a:ext>
            </a:extLst>
          </p:cNvPr>
          <p:cNvSpPr>
            <a:spLocks noGrp="1"/>
          </p:cNvSpPr>
          <p:nvPr>
            <p:ph type="body" sz="quarter" idx="16"/>
          </p:nvPr>
        </p:nvSpPr>
        <p:spPr/>
        <p:txBody>
          <a:bodyPr/>
          <a:lstStyle/>
          <a:p>
            <a:r>
              <a:rPr lang="en-US" dirty="0"/>
              <a:t>Tuesday, August 4</a:t>
            </a:r>
          </a:p>
        </p:txBody>
      </p:sp>
      <p:sp>
        <p:nvSpPr>
          <p:cNvPr id="9" name="Text Placeholder 8">
            <a:extLst>
              <a:ext uri="{FF2B5EF4-FFF2-40B4-BE49-F238E27FC236}">
                <a16:creationId xmlns:a16="http://schemas.microsoft.com/office/drawing/2014/main" id="{DA6F31FF-7007-73B4-7DA0-151B965375EB}"/>
              </a:ext>
            </a:extLst>
          </p:cNvPr>
          <p:cNvSpPr>
            <a:spLocks noGrp="1"/>
          </p:cNvSpPr>
          <p:nvPr>
            <p:ph type="body" sz="quarter" idx="17"/>
          </p:nvPr>
        </p:nvSpPr>
        <p:spPr/>
        <p:txBody>
          <a:bodyPr/>
          <a:lstStyle/>
          <a:p>
            <a:r>
              <a:rPr lang="en-US" b="1" dirty="0"/>
              <a:t>Chef José Andrés</a:t>
            </a:r>
            <a:endParaRPr lang="en-US" dirty="0"/>
          </a:p>
          <a:p>
            <a:r>
              <a:rPr lang="en-US" dirty="0"/>
              <a:t>Fireside Chat</a:t>
            </a:r>
          </a:p>
          <a:p>
            <a:endParaRPr lang="en-US" dirty="0"/>
          </a:p>
        </p:txBody>
      </p:sp>
      <p:sp>
        <p:nvSpPr>
          <p:cNvPr id="10" name="Text Placeholder 9">
            <a:extLst>
              <a:ext uri="{FF2B5EF4-FFF2-40B4-BE49-F238E27FC236}">
                <a16:creationId xmlns:a16="http://schemas.microsoft.com/office/drawing/2014/main" id="{87086E7F-007C-A417-29E1-5972DA88BF2B}"/>
              </a:ext>
            </a:extLst>
          </p:cNvPr>
          <p:cNvSpPr>
            <a:spLocks noGrp="1"/>
          </p:cNvSpPr>
          <p:nvPr>
            <p:ph type="body" sz="quarter" idx="18"/>
          </p:nvPr>
        </p:nvSpPr>
        <p:spPr/>
        <p:txBody>
          <a:bodyPr/>
          <a:lstStyle/>
          <a:p>
            <a:r>
              <a:rPr lang="en-US" dirty="0"/>
              <a:t>Wednesday, August 5</a:t>
            </a:r>
          </a:p>
        </p:txBody>
      </p:sp>
      <p:sp>
        <p:nvSpPr>
          <p:cNvPr id="11" name="Text Placeholder 10">
            <a:extLst>
              <a:ext uri="{FF2B5EF4-FFF2-40B4-BE49-F238E27FC236}">
                <a16:creationId xmlns:a16="http://schemas.microsoft.com/office/drawing/2014/main" id="{6F103727-BC86-8176-2C86-6E7F0F8DEB17}"/>
              </a:ext>
            </a:extLst>
          </p:cNvPr>
          <p:cNvSpPr>
            <a:spLocks noGrp="1"/>
          </p:cNvSpPr>
          <p:nvPr>
            <p:ph type="body" sz="quarter" idx="19"/>
          </p:nvPr>
        </p:nvSpPr>
        <p:spPr/>
        <p:txBody>
          <a:bodyPr/>
          <a:lstStyle/>
          <a:p>
            <a:r>
              <a:rPr lang="en-US" dirty="0"/>
              <a:t>MAIN STAGE KEYNOTES</a:t>
            </a:r>
          </a:p>
        </p:txBody>
      </p:sp>
    </p:spTree>
    <p:extLst>
      <p:ext uri="{BB962C8B-B14F-4D97-AF65-F5344CB8AC3E}">
        <p14:creationId xmlns:p14="http://schemas.microsoft.com/office/powerpoint/2010/main" val="2639016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9101F-C12F-412D-E8EF-7E8D2A22185B}"/>
              </a:ext>
            </a:extLst>
          </p:cNvPr>
          <p:cNvSpPr>
            <a:spLocks noGrp="1"/>
          </p:cNvSpPr>
          <p:nvPr>
            <p:ph type="title"/>
          </p:nvPr>
        </p:nvSpPr>
        <p:spPr/>
        <p:txBody>
          <a:bodyPr/>
          <a:lstStyle/>
          <a:p>
            <a:r>
              <a:rPr lang="en-US" dirty="0"/>
              <a:t>Education Sessions</a:t>
            </a:r>
          </a:p>
        </p:txBody>
      </p:sp>
      <p:sp>
        <p:nvSpPr>
          <p:cNvPr id="5" name="Text Placeholder 4">
            <a:extLst>
              <a:ext uri="{FF2B5EF4-FFF2-40B4-BE49-F238E27FC236}">
                <a16:creationId xmlns:a16="http://schemas.microsoft.com/office/drawing/2014/main" id="{7FB24F16-017C-461F-252D-67954A02CF10}"/>
              </a:ext>
            </a:extLst>
          </p:cNvPr>
          <p:cNvSpPr>
            <a:spLocks noGrp="1"/>
          </p:cNvSpPr>
          <p:nvPr>
            <p:ph type="body" sz="quarter" idx="12"/>
          </p:nvPr>
        </p:nvSpPr>
        <p:spPr>
          <a:xfrm>
            <a:off x="552450" y="1427747"/>
            <a:ext cx="7008813" cy="4443663"/>
          </a:xfrm>
        </p:spPr>
        <p:txBody>
          <a:bodyPr/>
          <a:lstStyle/>
          <a:p>
            <a:pPr marL="285750" lvl="0" indent="-285750">
              <a:lnSpc>
                <a:spcPct val="150000"/>
              </a:lnSpc>
              <a:buFont typeface="Arial" panose="020B0604020202020204" pitchFamily="34" charset="0"/>
              <a:buChar char="•"/>
            </a:pPr>
            <a:r>
              <a:rPr lang="en-US" sz="1800" b="1" dirty="0"/>
              <a:t>When:</a:t>
            </a:r>
            <a:r>
              <a:rPr lang="en-US" sz="1800" dirty="0"/>
              <a:t> Tuesday and Wednesday mornings, three rounds each day (8:00, 9:15, and 10:15 AM) </a:t>
            </a:r>
          </a:p>
          <a:p>
            <a:pPr marL="285750" lvl="0" indent="-285750">
              <a:lnSpc>
                <a:spcPct val="150000"/>
              </a:lnSpc>
              <a:buFont typeface="Arial" panose="020B0604020202020204" pitchFamily="34" charset="0"/>
              <a:buChar char="•"/>
            </a:pPr>
            <a:r>
              <a:rPr lang="en-US" sz="1800" b="1" dirty="0"/>
              <a:t>What:</a:t>
            </a:r>
            <a:r>
              <a:rPr lang="en-US" sz="1800" dirty="0"/>
              <a:t> 85+ sessions designed by industry peers through a rigorous peer-review process featuring real-world, practitioner-led content</a:t>
            </a:r>
          </a:p>
          <a:p>
            <a:pPr marL="285750" lvl="0" indent="-285750">
              <a:lnSpc>
                <a:spcPct val="150000"/>
              </a:lnSpc>
              <a:buFont typeface="Arial" panose="020B0604020202020204" pitchFamily="34" charset="0"/>
              <a:buChar char="•"/>
            </a:pPr>
            <a:r>
              <a:rPr lang="en-US" sz="1800" b="1" dirty="0"/>
              <a:t>Topics span:</a:t>
            </a:r>
            <a:r>
              <a:rPr lang="en-US" sz="1800" dirty="0"/>
              <a:t> Operational efficiency, technology &amp; AI, supplier strategy, risk &amp; compliance, sustainability, leadership, and more</a:t>
            </a:r>
          </a:p>
          <a:p>
            <a:pPr marL="285750" lvl="0" indent="-285750">
              <a:lnSpc>
                <a:spcPct val="150000"/>
              </a:lnSpc>
              <a:buFont typeface="Arial" panose="020B0604020202020204" pitchFamily="34" charset="0"/>
              <a:buChar char="•"/>
            </a:pPr>
            <a:r>
              <a:rPr lang="en-US" sz="1800" b="1" dirty="0"/>
              <a:t>How to choose:</a:t>
            </a:r>
            <a:r>
              <a:rPr lang="en-US" sz="1800" dirty="0"/>
              <a:t> Browse sessions in the mobile app or Attendee Hub and add them to your personal schedule</a:t>
            </a:r>
          </a:p>
        </p:txBody>
      </p:sp>
      <p:sp>
        <p:nvSpPr>
          <p:cNvPr id="7" name="Text Placeholder 6">
            <a:extLst>
              <a:ext uri="{FF2B5EF4-FFF2-40B4-BE49-F238E27FC236}">
                <a16:creationId xmlns:a16="http://schemas.microsoft.com/office/drawing/2014/main" id="{EE704B86-8036-BA03-DBC0-52C658F66B4B}"/>
              </a:ext>
            </a:extLst>
          </p:cNvPr>
          <p:cNvSpPr>
            <a:spLocks noGrp="1"/>
          </p:cNvSpPr>
          <p:nvPr>
            <p:ph type="body" sz="quarter" idx="14"/>
          </p:nvPr>
        </p:nvSpPr>
        <p:spPr/>
        <p:txBody>
          <a:bodyPr/>
          <a:lstStyle/>
          <a:p>
            <a:r>
              <a:rPr lang="en-US" dirty="0"/>
              <a:t>Pro Tip:</a:t>
            </a:r>
          </a:p>
        </p:txBody>
      </p:sp>
      <p:sp>
        <p:nvSpPr>
          <p:cNvPr id="8" name="Text Placeholder 7">
            <a:extLst>
              <a:ext uri="{FF2B5EF4-FFF2-40B4-BE49-F238E27FC236}">
                <a16:creationId xmlns:a16="http://schemas.microsoft.com/office/drawing/2014/main" id="{CF64C9D1-A90F-D63C-0D69-057B317CF8CA}"/>
              </a:ext>
            </a:extLst>
          </p:cNvPr>
          <p:cNvSpPr>
            <a:spLocks noGrp="1"/>
          </p:cNvSpPr>
          <p:nvPr>
            <p:ph type="body" sz="quarter" idx="15"/>
          </p:nvPr>
        </p:nvSpPr>
        <p:spPr/>
        <p:txBody>
          <a:bodyPr/>
          <a:lstStyle/>
          <a:p>
            <a:r>
              <a:rPr lang="en-US" dirty="0"/>
              <a:t>Up to 15 sessions run in parallel — review your options in advance so you don't miss the ones that matter most to you</a:t>
            </a:r>
          </a:p>
        </p:txBody>
      </p:sp>
    </p:spTree>
    <p:extLst>
      <p:ext uri="{BB962C8B-B14F-4D97-AF65-F5344CB8AC3E}">
        <p14:creationId xmlns:p14="http://schemas.microsoft.com/office/powerpoint/2010/main" val="2426197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CDFCF-7A5A-B661-47C2-C1DB9ABB953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0A791B-0EB7-942F-7C70-B129F44A1463}"/>
              </a:ext>
            </a:extLst>
          </p:cNvPr>
          <p:cNvSpPr>
            <a:spLocks noGrp="1"/>
          </p:cNvSpPr>
          <p:nvPr>
            <p:ph type="title"/>
          </p:nvPr>
        </p:nvSpPr>
        <p:spPr>
          <a:xfrm>
            <a:off x="552966" y="477677"/>
            <a:ext cx="5543034" cy="698543"/>
          </a:xfrm>
        </p:spPr>
        <p:txBody>
          <a:bodyPr/>
          <a:lstStyle/>
          <a:p>
            <a:r>
              <a:rPr lang="en-US" dirty="0"/>
              <a:t>Buyer Access+ Highlights</a:t>
            </a:r>
          </a:p>
        </p:txBody>
      </p:sp>
      <p:sp>
        <p:nvSpPr>
          <p:cNvPr id="4" name="Text Placeholder 3">
            <a:extLst>
              <a:ext uri="{FF2B5EF4-FFF2-40B4-BE49-F238E27FC236}">
                <a16:creationId xmlns:a16="http://schemas.microsoft.com/office/drawing/2014/main" id="{20354BF9-9B29-9E20-E334-CC21D21B734A}"/>
              </a:ext>
            </a:extLst>
          </p:cNvPr>
          <p:cNvSpPr>
            <a:spLocks noGrp="1"/>
          </p:cNvSpPr>
          <p:nvPr>
            <p:ph type="body" sz="quarter" idx="13"/>
          </p:nvPr>
        </p:nvSpPr>
        <p:spPr>
          <a:xfrm>
            <a:off x="545143" y="1925053"/>
            <a:ext cx="5213974" cy="3584602"/>
          </a:xfrm>
        </p:spPr>
        <p:txBody>
          <a:bodyPr/>
          <a:lstStyle/>
          <a:p>
            <a:pPr marL="285750" lvl="0" indent="-285750">
              <a:buClr>
                <a:schemeClr val="tx1"/>
              </a:buClr>
              <a:buFont typeface="Arial" panose="020B0604020202020204" pitchFamily="34" charset="0"/>
              <a:buChar char="•"/>
            </a:pPr>
            <a:r>
              <a:rPr lang="en-US" sz="1800" b="1" dirty="0" err="1">
                <a:solidFill>
                  <a:srgbClr val="407BB9"/>
                </a:solidFill>
              </a:rPr>
              <a:t>Braindates</a:t>
            </a:r>
            <a:br>
              <a:rPr lang="en-US" dirty="0"/>
            </a:br>
            <a:r>
              <a:rPr lang="en-US" b="1" dirty="0"/>
              <a:t>Monday 10:00–11:45 AM</a:t>
            </a:r>
            <a:br>
              <a:rPr lang="en-US" dirty="0"/>
            </a:br>
            <a:r>
              <a:rPr lang="en-US" b="1" dirty="0"/>
              <a:t>Tuesday &amp; Wednesday 8:00–11:00 AM</a:t>
            </a:r>
            <a:br>
              <a:rPr lang="en-US" dirty="0"/>
            </a:br>
            <a:r>
              <a:rPr lang="en-US" i="1" dirty="0">
                <a:solidFill>
                  <a:schemeClr val="tx1">
                    <a:lumMod val="50000"/>
                    <a:lumOff val="50000"/>
                  </a:schemeClr>
                </a:solidFill>
              </a:rPr>
              <a:t>Sign up via the mobile app. Located on the 400 level near Education Sessions.</a:t>
            </a:r>
          </a:p>
          <a:p>
            <a:pPr marL="285750" lvl="0" indent="-285750">
              <a:buClr>
                <a:schemeClr val="tx1"/>
              </a:buClr>
              <a:buFont typeface="Arial" panose="020B0604020202020204" pitchFamily="34" charset="0"/>
              <a:buChar char="•"/>
            </a:pPr>
            <a:r>
              <a:rPr lang="en-US" sz="1800" b="1" dirty="0">
                <a:solidFill>
                  <a:srgbClr val="407BB9"/>
                </a:solidFill>
              </a:rPr>
              <a:t>Buyer Buzz</a:t>
            </a:r>
            <a:br>
              <a:rPr lang="en-US" b="1" dirty="0"/>
            </a:br>
            <a:r>
              <a:rPr lang="en-US" b="1" dirty="0"/>
              <a:t>Monday, 12:00–1:00 PM</a:t>
            </a:r>
            <a:br>
              <a:rPr lang="en-US" dirty="0"/>
            </a:br>
            <a:r>
              <a:rPr lang="en-US" i="1" dirty="0">
                <a:solidFill>
                  <a:schemeClr val="tx1">
                    <a:lumMod val="50000"/>
                    <a:lumOff val="50000"/>
                  </a:schemeClr>
                </a:solidFill>
              </a:rPr>
              <a:t>An exclusive buyer-only lunch with fast-paced, interactive programming hosted by CEO Suzanne </a:t>
            </a:r>
            <a:r>
              <a:rPr lang="en-US" i="1" dirty="0" err="1">
                <a:solidFill>
                  <a:schemeClr val="tx1">
                    <a:lumMod val="50000"/>
                    <a:lumOff val="50000"/>
                  </a:schemeClr>
                </a:solidFill>
              </a:rPr>
              <a:t>Neufang</a:t>
            </a:r>
            <a:r>
              <a:rPr lang="en-US" i="1" dirty="0">
                <a:solidFill>
                  <a:schemeClr val="tx1">
                    <a:lumMod val="50000"/>
                    <a:lumOff val="50000"/>
                  </a:schemeClr>
                </a:solidFill>
              </a:rPr>
              <a:t>.</a:t>
            </a:r>
          </a:p>
        </p:txBody>
      </p:sp>
      <p:sp>
        <p:nvSpPr>
          <p:cNvPr id="5" name="Text Placeholder 4">
            <a:extLst>
              <a:ext uri="{FF2B5EF4-FFF2-40B4-BE49-F238E27FC236}">
                <a16:creationId xmlns:a16="http://schemas.microsoft.com/office/drawing/2014/main" id="{B2C1AB5C-A596-E26D-DB2F-822363A5C54A}"/>
              </a:ext>
            </a:extLst>
          </p:cNvPr>
          <p:cNvSpPr>
            <a:spLocks noGrp="1"/>
          </p:cNvSpPr>
          <p:nvPr>
            <p:ph type="body" sz="quarter" idx="14"/>
          </p:nvPr>
        </p:nvSpPr>
        <p:spPr>
          <a:xfrm>
            <a:off x="545144" y="1330378"/>
            <a:ext cx="3929062" cy="300038"/>
          </a:xfrm>
        </p:spPr>
        <p:txBody>
          <a:bodyPr/>
          <a:lstStyle/>
          <a:p>
            <a:r>
              <a:rPr lang="en-US" i="1" dirty="0"/>
              <a:t>Exclusively for Travel Buyers</a:t>
            </a:r>
          </a:p>
        </p:txBody>
      </p:sp>
      <p:sp>
        <p:nvSpPr>
          <p:cNvPr id="6" name="Footer Placeholder 5">
            <a:extLst>
              <a:ext uri="{FF2B5EF4-FFF2-40B4-BE49-F238E27FC236}">
                <a16:creationId xmlns:a16="http://schemas.microsoft.com/office/drawing/2014/main" id="{A535967A-E496-9BE1-2CB1-6012DA9EDEFE}"/>
              </a:ext>
            </a:extLst>
          </p:cNvPr>
          <p:cNvSpPr>
            <a:spLocks noGrp="1"/>
          </p:cNvSpPr>
          <p:nvPr>
            <p:ph type="ftr" sz="quarter" idx="15"/>
          </p:nvPr>
        </p:nvSpPr>
        <p:spPr/>
        <p:txBody>
          <a:bodyPr/>
          <a:lstStyle/>
          <a:p>
            <a:r>
              <a:rPr lang="en-US"/>
              <a:t>Presentation Title Goes Here</a:t>
            </a:r>
            <a:endParaRPr lang="en-US" dirty="0"/>
          </a:p>
        </p:txBody>
      </p:sp>
      <p:sp>
        <p:nvSpPr>
          <p:cNvPr id="7" name="Slide Number Placeholder 6">
            <a:extLst>
              <a:ext uri="{FF2B5EF4-FFF2-40B4-BE49-F238E27FC236}">
                <a16:creationId xmlns:a16="http://schemas.microsoft.com/office/drawing/2014/main" id="{EB01EC38-7157-314C-7881-2A2B7A60C442}"/>
              </a:ext>
            </a:extLst>
          </p:cNvPr>
          <p:cNvSpPr>
            <a:spLocks noGrp="1"/>
          </p:cNvSpPr>
          <p:nvPr>
            <p:ph type="sldNum" sz="quarter" idx="16"/>
          </p:nvPr>
        </p:nvSpPr>
        <p:spPr/>
        <p:txBody>
          <a:bodyPr/>
          <a:lstStyle/>
          <a:p>
            <a:fld id="{8EE07FC3-56A4-9244-A054-7A234EAC9748}" type="slidenum">
              <a:rPr lang="en-US" smtClean="0"/>
              <a:pPr/>
              <a:t>7</a:t>
            </a:fld>
            <a:endParaRPr lang="en-US" dirty="0"/>
          </a:p>
        </p:txBody>
      </p:sp>
      <p:pic>
        <p:nvPicPr>
          <p:cNvPr id="10" name="Picture Placeholder 9">
            <a:extLst>
              <a:ext uri="{FF2B5EF4-FFF2-40B4-BE49-F238E27FC236}">
                <a16:creationId xmlns:a16="http://schemas.microsoft.com/office/drawing/2014/main" id="{A62F60F7-79CE-A1EF-5F1F-B5C721DE3AA7}"/>
              </a:ext>
            </a:extLst>
          </p:cNvPr>
          <p:cNvPicPr>
            <a:picLocks noGrp="1" noChangeAspect="1"/>
          </p:cNvPicPr>
          <p:nvPr>
            <p:ph type="pic" sz="quarter" idx="10"/>
          </p:nvPr>
        </p:nvPicPr>
        <p:blipFill>
          <a:blip r:embed="rId3"/>
          <a:srcRect t="24" b="24"/>
          <a:stretch/>
        </p:blipFill>
        <p:spPr>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rgbClr val="FFFFFF"/>
          </a:solidFill>
        </p:spPr>
      </p:pic>
    </p:spTree>
    <p:extLst>
      <p:ext uri="{BB962C8B-B14F-4D97-AF65-F5344CB8AC3E}">
        <p14:creationId xmlns:p14="http://schemas.microsoft.com/office/powerpoint/2010/main" val="1033721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1A4F8E-72D3-944F-DDE4-AD80A3ECB337}"/>
              </a:ext>
            </a:extLst>
          </p:cNvPr>
          <p:cNvSpPr>
            <a:spLocks noGrp="1"/>
          </p:cNvSpPr>
          <p:nvPr>
            <p:ph type="title"/>
          </p:nvPr>
        </p:nvSpPr>
        <p:spPr>
          <a:xfrm>
            <a:off x="552966" y="589971"/>
            <a:ext cx="7008297" cy="698543"/>
          </a:xfrm>
        </p:spPr>
        <p:txBody>
          <a:bodyPr anchor="t">
            <a:normAutofit/>
          </a:bodyPr>
          <a:lstStyle/>
          <a:p>
            <a:r>
              <a:rPr lang="en-US" dirty="0"/>
              <a:t>Expo</a:t>
            </a:r>
          </a:p>
        </p:txBody>
      </p:sp>
      <p:sp>
        <p:nvSpPr>
          <p:cNvPr id="12" name="Text Placeholder 5">
            <a:extLst>
              <a:ext uri="{FF2B5EF4-FFF2-40B4-BE49-F238E27FC236}">
                <a16:creationId xmlns:a16="http://schemas.microsoft.com/office/drawing/2014/main" id="{30084839-FAAE-CE62-7915-7B7740237947}"/>
              </a:ext>
            </a:extLst>
          </p:cNvPr>
          <p:cNvSpPr>
            <a:spLocks noGrp="1"/>
          </p:cNvSpPr>
          <p:nvPr>
            <p:ph type="body" sz="quarter" idx="13"/>
          </p:nvPr>
        </p:nvSpPr>
        <p:spPr>
          <a:xfrm>
            <a:off x="552450" y="1529975"/>
            <a:ext cx="5730875" cy="383679"/>
          </a:xfrm>
        </p:spPr>
        <p:txBody>
          <a:bodyPr/>
          <a:lstStyle/>
          <a:p>
            <a:r>
              <a:rPr lang="en-US" dirty="0"/>
              <a:t>10.5 hours across three days!</a:t>
            </a:r>
          </a:p>
        </p:txBody>
      </p:sp>
      <p:sp>
        <p:nvSpPr>
          <p:cNvPr id="14" name="Text Placeholder 6">
            <a:extLst>
              <a:ext uri="{FF2B5EF4-FFF2-40B4-BE49-F238E27FC236}">
                <a16:creationId xmlns:a16="http://schemas.microsoft.com/office/drawing/2014/main" id="{444993D4-3C59-41B5-A548-002404036A5C}"/>
              </a:ext>
            </a:extLst>
          </p:cNvPr>
          <p:cNvSpPr>
            <a:spLocks noGrp="1"/>
          </p:cNvSpPr>
          <p:nvPr>
            <p:ph type="body" sz="quarter" idx="14"/>
          </p:nvPr>
        </p:nvSpPr>
        <p:spPr>
          <a:xfrm>
            <a:off x="8609427" y="1529975"/>
            <a:ext cx="3187700" cy="500464"/>
          </a:xfrm>
        </p:spPr>
        <p:txBody>
          <a:bodyPr/>
          <a:lstStyle/>
          <a:p>
            <a:r>
              <a:rPr lang="en-US" dirty="0"/>
              <a:t>Pro Tips:</a:t>
            </a:r>
          </a:p>
        </p:txBody>
      </p:sp>
      <p:sp>
        <p:nvSpPr>
          <p:cNvPr id="16" name="Text Placeholder 7">
            <a:extLst>
              <a:ext uri="{FF2B5EF4-FFF2-40B4-BE49-F238E27FC236}">
                <a16:creationId xmlns:a16="http://schemas.microsoft.com/office/drawing/2014/main" id="{71210C9E-5C53-C058-F91A-EF0E6B212AFD}"/>
              </a:ext>
            </a:extLst>
          </p:cNvPr>
          <p:cNvSpPr>
            <a:spLocks noGrp="1"/>
          </p:cNvSpPr>
          <p:nvPr>
            <p:ph type="body" sz="quarter" idx="15"/>
          </p:nvPr>
        </p:nvSpPr>
        <p:spPr>
          <a:xfrm>
            <a:off x="8622934" y="2058253"/>
            <a:ext cx="3187700" cy="3873603"/>
          </a:xfrm>
        </p:spPr>
        <p:txBody>
          <a:bodyPr/>
          <a:lstStyle/>
          <a:p>
            <a:pPr marL="342900" indent="-342900">
              <a:buFont typeface="Arial" panose="020B0604020202020204" pitchFamily="34" charset="0"/>
              <a:buChar char="•"/>
            </a:pPr>
            <a:r>
              <a:rPr lang="en-US" sz="1800" dirty="0"/>
              <a:t>Wear comfortable shoes!</a:t>
            </a:r>
          </a:p>
          <a:p>
            <a:pPr marL="342900" indent="-342900">
              <a:buFont typeface="Arial" panose="020B0604020202020204" pitchFamily="34" charset="0"/>
              <a:buChar char="•"/>
            </a:pPr>
            <a:r>
              <a:rPr lang="en-US" sz="1800" dirty="0"/>
              <a:t>Earmark Wednesday afternoon for quality conversations</a:t>
            </a:r>
          </a:p>
          <a:p>
            <a:pPr marL="342900" indent="-342900">
              <a:buFont typeface="Arial" panose="020B0604020202020204" pitchFamily="34" charset="0"/>
              <a:buChar char="•"/>
            </a:pPr>
            <a:r>
              <a:rPr lang="en-US" sz="1800" dirty="0"/>
              <a:t>Use the exhibitor directory to identify your "must-visit" booths</a:t>
            </a:r>
          </a:p>
        </p:txBody>
      </p:sp>
      <p:graphicFrame>
        <p:nvGraphicFramePr>
          <p:cNvPr id="17" name="Text Placeholder 3">
            <a:extLst>
              <a:ext uri="{FF2B5EF4-FFF2-40B4-BE49-F238E27FC236}">
                <a16:creationId xmlns:a16="http://schemas.microsoft.com/office/drawing/2014/main" id="{E77C04C8-80D7-9D47-FAE7-E2EB23247B4E}"/>
              </a:ext>
            </a:extLst>
          </p:cNvPr>
          <p:cNvGraphicFramePr/>
          <p:nvPr>
            <p:extLst>
              <p:ext uri="{D42A27DB-BD31-4B8C-83A1-F6EECF244321}">
                <p14:modId xmlns:p14="http://schemas.microsoft.com/office/powerpoint/2010/main" val="4242137558"/>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52451" y="2030440"/>
          <a:ext cx="7131718" cy="33974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5827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08D5F-15DE-3832-2B49-B1E576A316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B38575B-051C-F82A-CE5A-2F787F68F5DF}"/>
              </a:ext>
            </a:extLst>
          </p:cNvPr>
          <p:cNvSpPr>
            <a:spLocks noGrp="1"/>
          </p:cNvSpPr>
          <p:nvPr>
            <p:ph type="title"/>
          </p:nvPr>
        </p:nvSpPr>
        <p:spPr/>
        <p:txBody>
          <a:bodyPr/>
          <a:lstStyle/>
          <a:p>
            <a:r>
              <a:rPr lang="en-US" dirty="0"/>
              <a:t>Networking &amp; Social Events</a:t>
            </a:r>
          </a:p>
        </p:txBody>
      </p:sp>
      <p:sp>
        <p:nvSpPr>
          <p:cNvPr id="4" name="Text Placeholder 3">
            <a:extLst>
              <a:ext uri="{FF2B5EF4-FFF2-40B4-BE49-F238E27FC236}">
                <a16:creationId xmlns:a16="http://schemas.microsoft.com/office/drawing/2014/main" id="{0445EDF1-A7C9-21C0-1A2F-89FB7A4DC7D1}"/>
              </a:ext>
            </a:extLst>
          </p:cNvPr>
          <p:cNvSpPr>
            <a:spLocks noGrp="1"/>
          </p:cNvSpPr>
          <p:nvPr>
            <p:ph type="body" sz="quarter" idx="13"/>
          </p:nvPr>
        </p:nvSpPr>
        <p:spPr>
          <a:xfrm>
            <a:off x="545143" y="1620254"/>
            <a:ext cx="5085636" cy="4080460"/>
          </a:xfrm>
        </p:spPr>
        <p:txBody>
          <a:bodyPr/>
          <a:lstStyle/>
          <a:p>
            <a:pPr marL="285750" lvl="0" indent="-285750">
              <a:buClr>
                <a:schemeClr val="tx1"/>
              </a:buClr>
              <a:buFont typeface="Arial" panose="020B0604020202020204" pitchFamily="34" charset="0"/>
              <a:buChar char="•"/>
            </a:pPr>
            <a:r>
              <a:rPr lang="en-US" sz="1800" b="1" dirty="0">
                <a:solidFill>
                  <a:srgbClr val="407BB9"/>
                </a:solidFill>
              </a:rPr>
              <a:t>5K Run/Walk</a:t>
            </a:r>
            <a:br>
              <a:rPr lang="en-US" sz="1800" b="1" dirty="0">
                <a:solidFill>
                  <a:srgbClr val="407BB9"/>
                </a:solidFill>
              </a:rPr>
            </a:br>
            <a:r>
              <a:rPr lang="en-US" b="1" dirty="0"/>
              <a:t>Monday, 6:45 AM</a:t>
            </a:r>
            <a:br>
              <a:rPr lang="en-US" dirty="0"/>
            </a:br>
            <a:r>
              <a:rPr lang="en-US" i="1" dirty="0">
                <a:solidFill>
                  <a:schemeClr val="tx1">
                    <a:lumMod val="50000"/>
                    <a:lumOff val="50000"/>
                  </a:schemeClr>
                </a:solidFill>
              </a:rPr>
              <a:t>Start your Convention with a lakeside run along Chicago's beautiful lakefront</a:t>
            </a:r>
          </a:p>
          <a:p>
            <a:pPr marL="285750" indent="-285750">
              <a:buClr>
                <a:schemeClr val="tx1"/>
              </a:buClr>
              <a:buFont typeface="Arial" panose="020B0604020202020204" pitchFamily="34" charset="0"/>
              <a:buChar char="•"/>
            </a:pPr>
            <a:r>
              <a:rPr lang="en-US" sz="1800" b="1" dirty="0">
                <a:solidFill>
                  <a:srgbClr val="407BB9"/>
                </a:solidFill>
              </a:rPr>
              <a:t>Welcome Reception</a:t>
            </a:r>
            <a:br>
              <a:rPr lang="en-US" b="1" dirty="0"/>
            </a:br>
            <a:r>
              <a:rPr lang="en-US" b="1" dirty="0"/>
              <a:t>Monday, 5:45–7:30 PM</a:t>
            </a:r>
            <a:br>
              <a:rPr lang="en-US" dirty="0"/>
            </a:br>
            <a:r>
              <a:rPr lang="en-US" i="1" dirty="0">
                <a:solidFill>
                  <a:schemeClr val="tx1">
                    <a:lumMod val="50000"/>
                    <a:lumOff val="50000"/>
                  </a:schemeClr>
                </a:solidFill>
              </a:rPr>
              <a:t>A high-energy celebration with live music, Chicago-themed food, and custom cocktails/mocktails</a:t>
            </a:r>
          </a:p>
          <a:p>
            <a:pPr marL="285750" lvl="0" indent="-285750">
              <a:buClr>
                <a:schemeClr val="tx1"/>
              </a:buClr>
              <a:buFont typeface="Arial" panose="020B0604020202020204" pitchFamily="34" charset="0"/>
              <a:buChar char="•"/>
            </a:pPr>
            <a:r>
              <a:rPr lang="en-US" sz="1800" b="1" dirty="0">
                <a:solidFill>
                  <a:srgbClr val="407BB9"/>
                </a:solidFill>
              </a:rPr>
              <a:t>Networking Lunches</a:t>
            </a:r>
            <a:br>
              <a:rPr lang="en-US" b="1" dirty="0"/>
            </a:br>
            <a:r>
              <a:rPr lang="en-US" b="1" dirty="0"/>
              <a:t>Tuesday &amp; Wednesday, 1:00–1:45 PM</a:t>
            </a:r>
            <a:br>
              <a:rPr lang="en-US" dirty="0"/>
            </a:br>
            <a:r>
              <a:rPr lang="en-US" i="1" dirty="0">
                <a:solidFill>
                  <a:schemeClr val="tx1">
                    <a:lumMod val="50000"/>
                    <a:lumOff val="50000"/>
                  </a:schemeClr>
                </a:solidFill>
              </a:rPr>
              <a:t>Buffet-style lunch between Main Stage and Expo — a great time to connect with fellow attendees </a:t>
            </a:r>
          </a:p>
          <a:p>
            <a:endParaRPr lang="en-US" dirty="0"/>
          </a:p>
        </p:txBody>
      </p:sp>
      <p:sp>
        <p:nvSpPr>
          <p:cNvPr id="6" name="Footer Placeholder 5">
            <a:extLst>
              <a:ext uri="{FF2B5EF4-FFF2-40B4-BE49-F238E27FC236}">
                <a16:creationId xmlns:a16="http://schemas.microsoft.com/office/drawing/2014/main" id="{71EC6BDA-3A7A-493D-1FCF-98091CDB625B}"/>
              </a:ext>
            </a:extLst>
          </p:cNvPr>
          <p:cNvSpPr>
            <a:spLocks noGrp="1"/>
          </p:cNvSpPr>
          <p:nvPr>
            <p:ph type="ftr" sz="quarter" idx="15"/>
          </p:nvPr>
        </p:nvSpPr>
        <p:spPr/>
        <p:txBody>
          <a:bodyPr/>
          <a:lstStyle/>
          <a:p>
            <a:r>
              <a:rPr lang="en-US"/>
              <a:t>Presentation Title Goes Here</a:t>
            </a:r>
            <a:endParaRPr lang="en-US" dirty="0"/>
          </a:p>
        </p:txBody>
      </p:sp>
      <p:sp>
        <p:nvSpPr>
          <p:cNvPr id="7" name="Slide Number Placeholder 6">
            <a:extLst>
              <a:ext uri="{FF2B5EF4-FFF2-40B4-BE49-F238E27FC236}">
                <a16:creationId xmlns:a16="http://schemas.microsoft.com/office/drawing/2014/main" id="{552F85C0-6ED1-9354-8021-4E4154FE506E}"/>
              </a:ext>
            </a:extLst>
          </p:cNvPr>
          <p:cNvSpPr>
            <a:spLocks noGrp="1"/>
          </p:cNvSpPr>
          <p:nvPr>
            <p:ph type="sldNum" sz="quarter" idx="16"/>
          </p:nvPr>
        </p:nvSpPr>
        <p:spPr/>
        <p:txBody>
          <a:bodyPr/>
          <a:lstStyle/>
          <a:p>
            <a:fld id="{8EE07FC3-56A4-9244-A054-7A234EAC9748}" type="slidenum">
              <a:rPr lang="en-US" smtClean="0"/>
              <a:pPr/>
              <a:t>9</a:t>
            </a:fld>
            <a:endParaRPr lang="en-US" dirty="0"/>
          </a:p>
        </p:txBody>
      </p:sp>
      <p:pic>
        <p:nvPicPr>
          <p:cNvPr id="13" name="Picture Placeholder 12" descr="A group of people standing in a crowd&#10;&#10;AI-generated content may be incorrect.">
            <a:extLst>
              <a:ext uri="{FF2B5EF4-FFF2-40B4-BE49-F238E27FC236}">
                <a16:creationId xmlns:a16="http://schemas.microsoft.com/office/drawing/2014/main" id="{CCB5B5A6-53F4-B38C-C264-99FB2F2EAE9D}"/>
              </a:ext>
            </a:extLst>
          </p:cNvPr>
          <p:cNvPicPr>
            <a:picLocks noGrp="1" noChangeAspect="1"/>
          </p:cNvPicPr>
          <p:nvPr>
            <p:ph type="pic" sz="quarter" idx="10"/>
          </p:nvPr>
        </p:nvPicPr>
        <p:blipFill>
          <a:blip r:embed="rId3"/>
          <a:srcRect l="24747" r="16025"/>
          <a:stretch>
            <a:fillRect/>
          </a:stretch>
        </p:blipFill>
        <p:spPr>
          <a:xfrm>
            <a:off x="6096000" y="0"/>
            <a:ext cx="6092825" cy="6858000"/>
          </a:xfrm>
        </p:spPr>
      </p:pic>
    </p:spTree>
    <p:extLst>
      <p:ext uri="{BB962C8B-B14F-4D97-AF65-F5344CB8AC3E}">
        <p14:creationId xmlns:p14="http://schemas.microsoft.com/office/powerpoint/2010/main" val="2580225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4955F-9049-9EDE-812D-47AC515D25C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3E6CC5-8864-0995-FAF5-75B2D7699AB3}"/>
              </a:ext>
            </a:extLst>
          </p:cNvPr>
          <p:cNvSpPr>
            <a:spLocks noGrp="1"/>
          </p:cNvSpPr>
          <p:nvPr>
            <p:ph type="title"/>
          </p:nvPr>
        </p:nvSpPr>
        <p:spPr/>
        <p:txBody>
          <a:bodyPr/>
          <a:lstStyle/>
          <a:p>
            <a:r>
              <a:rPr lang="en-US" dirty="0"/>
              <a:t>What to Wear</a:t>
            </a:r>
          </a:p>
        </p:txBody>
      </p:sp>
      <p:sp>
        <p:nvSpPr>
          <p:cNvPr id="4" name="Text Placeholder 3">
            <a:extLst>
              <a:ext uri="{FF2B5EF4-FFF2-40B4-BE49-F238E27FC236}">
                <a16:creationId xmlns:a16="http://schemas.microsoft.com/office/drawing/2014/main" id="{8C47BECA-685B-0D16-B456-4466883A9E7C}"/>
              </a:ext>
            </a:extLst>
          </p:cNvPr>
          <p:cNvSpPr>
            <a:spLocks noGrp="1"/>
          </p:cNvSpPr>
          <p:nvPr>
            <p:ph type="body" sz="quarter" idx="13"/>
          </p:nvPr>
        </p:nvSpPr>
        <p:spPr>
          <a:xfrm>
            <a:off x="545143" y="1428750"/>
            <a:ext cx="6144416" cy="4271963"/>
          </a:xfrm>
        </p:spPr>
        <p:txBody>
          <a:bodyPr/>
          <a:lstStyle/>
          <a:p>
            <a:pPr marL="285750" lvl="0" indent="-285750">
              <a:buFont typeface="Arial" panose="020B0604020202020204" pitchFamily="34" charset="0"/>
              <a:buChar char="•"/>
            </a:pPr>
            <a:r>
              <a:rPr lang="en-US" b="1" dirty="0"/>
              <a:t>Convention days (Mon–Wed):</a:t>
            </a:r>
            <a:r>
              <a:rPr lang="en-US" dirty="0"/>
              <a:t> Business casual is the standard. Think smart but comfortable — you'll be on your feet and moving between sessions, Expo, and networking events.</a:t>
            </a:r>
          </a:p>
          <a:p>
            <a:pPr marL="285750" lvl="0" indent="-285750">
              <a:buFont typeface="Arial" panose="020B0604020202020204" pitchFamily="34" charset="0"/>
              <a:buChar char="•"/>
            </a:pPr>
            <a:r>
              <a:rPr lang="en-US" b="1" dirty="0"/>
              <a:t>Welcome Reception (Monday evening):</a:t>
            </a:r>
            <a:r>
              <a:rPr lang="en-US" dirty="0"/>
              <a:t> Business casual — you may want to layer as it’s partially taking place outdoors on the terrace.</a:t>
            </a:r>
          </a:p>
          <a:p>
            <a:pPr marL="285750" lvl="0" indent="-285750">
              <a:buFont typeface="Arial" panose="020B0604020202020204" pitchFamily="34" charset="0"/>
              <a:buChar char="•"/>
            </a:pPr>
            <a:r>
              <a:rPr lang="en-US" b="1" dirty="0"/>
              <a:t>5K Run/Walk:</a:t>
            </a:r>
            <a:r>
              <a:rPr lang="en-US" dirty="0"/>
              <a:t> Athletic wear and good running/walking shoes</a:t>
            </a:r>
          </a:p>
        </p:txBody>
      </p:sp>
      <p:pic>
        <p:nvPicPr>
          <p:cNvPr id="17" name="Picture 16">
            <a:extLst>
              <a:ext uri="{FF2B5EF4-FFF2-40B4-BE49-F238E27FC236}">
                <a16:creationId xmlns:a16="http://schemas.microsoft.com/office/drawing/2014/main" id="{8A8AFCF9-072B-0C64-93ED-6AE4BE63DD2F}"/>
              </a:ext>
            </a:extLst>
          </p:cNvPr>
          <p:cNvPicPr>
            <a:picLocks noChangeAspect="1"/>
          </p:cNvPicPr>
          <p:nvPr/>
        </p:nvPicPr>
        <p:blipFill>
          <a:blip r:embed="rId3"/>
          <a:stretch/>
        </p:blipFill>
        <p:spPr>
          <a:xfrm>
            <a:off x="6256421" y="128336"/>
            <a:ext cx="4717142" cy="6858000"/>
          </a:xfrm>
          <a:prstGeom prst="rect">
            <a:avLst/>
          </a:prstGeom>
        </p:spPr>
      </p:pic>
      <p:pic>
        <p:nvPicPr>
          <p:cNvPr id="9" name="Picture 8">
            <a:extLst>
              <a:ext uri="{FF2B5EF4-FFF2-40B4-BE49-F238E27FC236}">
                <a16:creationId xmlns:a16="http://schemas.microsoft.com/office/drawing/2014/main" id="{9F4FE855-F908-7035-1B9F-F222AA2A7607}"/>
              </a:ext>
            </a:extLst>
          </p:cNvPr>
          <p:cNvPicPr>
            <a:picLocks noChangeAspect="1"/>
          </p:cNvPicPr>
          <p:nvPr/>
        </p:nvPicPr>
        <p:blipFill>
          <a:blip r:embed="rId4"/>
          <a:srcRect r="10275"/>
          <a:stretch>
            <a:fillRect/>
          </a:stretch>
        </p:blipFill>
        <p:spPr>
          <a:xfrm>
            <a:off x="8105119" y="381304"/>
            <a:ext cx="4086881" cy="6622124"/>
          </a:xfrm>
          <a:prstGeom prst="rect">
            <a:avLst/>
          </a:prstGeom>
        </p:spPr>
      </p:pic>
      <p:sp>
        <p:nvSpPr>
          <p:cNvPr id="18" name="Rectangle: Rounded Corners 17">
            <a:extLst>
              <a:ext uri="{FF2B5EF4-FFF2-40B4-BE49-F238E27FC236}">
                <a16:creationId xmlns:a16="http://schemas.microsoft.com/office/drawing/2014/main" id="{EA9EB1FA-7555-2AF1-613A-A4FC82217FC5}"/>
              </a:ext>
            </a:extLst>
          </p:cNvPr>
          <p:cNvSpPr/>
          <p:nvPr/>
        </p:nvSpPr>
        <p:spPr>
          <a:xfrm>
            <a:off x="-352927" y="4395538"/>
            <a:ext cx="7042486" cy="154449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b="1" dirty="0"/>
              <a:t>Pro Tip: </a:t>
            </a:r>
          </a:p>
          <a:p>
            <a:pPr lvl="1"/>
            <a:r>
              <a:rPr lang="en-US" i="1" dirty="0"/>
              <a:t>Wear comfortable shoes — McCormick Place is large and you'll be walking a lot. Layers are also smart since convention center temperatures can vary.</a:t>
            </a:r>
          </a:p>
        </p:txBody>
      </p:sp>
    </p:spTree>
    <p:extLst>
      <p:ext uri="{BB962C8B-B14F-4D97-AF65-F5344CB8AC3E}">
        <p14:creationId xmlns:p14="http://schemas.microsoft.com/office/powerpoint/2010/main" val="3256908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F9E7-28A9-903B-28E9-FF1420E19F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97FEE2-98A1-151C-4959-5E7ADCAA86B4}"/>
              </a:ext>
            </a:extLst>
          </p:cNvPr>
          <p:cNvSpPr>
            <a:spLocks noGrp="1"/>
          </p:cNvSpPr>
          <p:nvPr>
            <p:ph type="title"/>
          </p:nvPr>
        </p:nvSpPr>
        <p:spPr>
          <a:xfrm>
            <a:off x="552966" y="423086"/>
            <a:ext cx="10515600" cy="698543"/>
          </a:xfrm>
        </p:spPr>
        <p:txBody>
          <a:bodyPr anchor="t">
            <a:normAutofit/>
          </a:bodyPr>
          <a:lstStyle/>
          <a:p>
            <a:r>
              <a:rPr lang="en-US" dirty="0"/>
              <a:t>Tips for First Timers</a:t>
            </a:r>
          </a:p>
        </p:txBody>
      </p:sp>
      <p:graphicFrame>
        <p:nvGraphicFramePr>
          <p:cNvPr id="2" name="Content Placeholder 6">
            <a:extLst>
              <a:ext uri="{FF2B5EF4-FFF2-40B4-BE49-F238E27FC236}">
                <a16:creationId xmlns:a16="http://schemas.microsoft.com/office/drawing/2014/main" id="{976B09F0-F567-F3C8-61A5-182915C699CF}"/>
              </a:ext>
            </a:extLst>
          </p:cNvPr>
          <p:cNvGraphicFramePr>
            <a:graphicFrameLocks/>
          </p:cNvGraphicFramePr>
          <p:nvPr>
            <p:extLst>
              <p:ext uri="{D42A27DB-BD31-4B8C-83A1-F6EECF244321}">
                <p14:modId xmlns:p14="http://schemas.microsoft.com/office/powerpoint/2010/main" val="1785987910"/>
              </p:ext>
              <p:ext uri="{E7BDC344-281C-4309-B0C6-D0EE65EED2A8}">
                <p202:designPr xmlns:p202="http://schemas.microsoft.com/office/powerpoint/2020/02/main">
                  <p202:designTagLst>
                    <p202:designTag name="ARCH:1:CLS" val="StackedSequentialContentTable"/>
                  </p202:designTagLst>
                </p202:designPr>
              </p:ext>
            </p:extLst>
          </p:nvPr>
        </p:nvGraphicFramePr>
        <p:xfrm>
          <a:off x="552966" y="1121629"/>
          <a:ext cx="10792408" cy="4701654"/>
        </p:xfrm>
        <a:graphic>
          <a:graphicData uri="http://schemas.openxmlformats.org/drawingml/2006/table">
            <a:tbl>
              <a:tblPr firstRow="1" bandRow="1">
                <a:noFill/>
                <a:tableStyleId>{5C22544A-7EE6-4342-B048-85BDC9FD1C3A}</a:tableStyleId>
              </a:tblPr>
              <a:tblGrid>
                <a:gridCol w="624271">
                  <a:extLst>
                    <a:ext uri="{9D8B030D-6E8A-4147-A177-3AD203B41FA5}">
                      <a16:colId xmlns:a16="http://schemas.microsoft.com/office/drawing/2014/main" val="3566430967"/>
                    </a:ext>
                  </a:extLst>
                </a:gridCol>
                <a:gridCol w="10168137">
                  <a:extLst>
                    <a:ext uri="{9D8B030D-6E8A-4147-A177-3AD203B41FA5}">
                      <a16:colId xmlns:a16="http://schemas.microsoft.com/office/drawing/2014/main" val="4078113547"/>
                    </a:ext>
                  </a:extLst>
                </a:gridCol>
              </a:tblGrid>
              <a:tr h="783609">
                <a:tc>
                  <a:txBody>
                    <a:bodyPr/>
                    <a:lstStyle/>
                    <a:p>
                      <a:pPr algn="l">
                        <a:buNone/>
                      </a:pPr>
                      <a:r>
                        <a:rPr lang="en-US" sz="3100" b="1" cap="none" spc="0">
                          <a:solidFill>
                            <a:srgbClr val="407BB9"/>
                          </a:solidFill>
                          <a:effectLst/>
                          <a:latin typeface="Arial" panose="020B0604020202020204" pitchFamily="34" charset="0"/>
                          <a:cs typeface="Arial" panose="020B0604020202020204" pitchFamily="34" charset="0"/>
                        </a:rPr>
                        <a:t>1</a:t>
                      </a:r>
                    </a:p>
                  </a:txBody>
                  <a:tcPr marL="131554" marR="131554" marT="131554" marB="131554" anchor="ctr">
                    <a:lnL w="12700" cmpd="sng">
                      <a:noFill/>
                      <a:prstDash val="solid"/>
                    </a:lnL>
                    <a:lnR w="12700" cmpd="sng">
                      <a:noFill/>
                      <a:prstDash val="solid"/>
                    </a:lnR>
                    <a:lnT w="6350" cap="flat" cmpd="sng" algn="ctr">
                      <a:noFill/>
                      <a:prstDash val="solid"/>
                    </a:lnT>
                    <a:lnB w="12700" cap="flat" cmpd="sng" algn="ctr">
                      <a:solidFill>
                        <a:schemeClr val="bg2"/>
                      </a:solidFill>
                      <a:prstDash val="solid"/>
                      <a:round/>
                      <a:headEnd type="none" w="med" len="med"/>
                      <a:tailEnd type="none" w="med" len="med"/>
                    </a:lnB>
                    <a:noFill/>
                  </a:tcPr>
                </a:tc>
                <a:tc>
                  <a:txBody>
                    <a:bodyPr/>
                    <a:lstStyle/>
                    <a:p>
                      <a:pPr lvl="0"/>
                      <a:r>
                        <a:rPr lang="en-US" sz="1600" b="1" kern="1200" dirty="0">
                          <a:solidFill>
                            <a:schemeClr val="tx1"/>
                          </a:solidFill>
                          <a:effectLst/>
                          <a:latin typeface="+mn-lt"/>
                          <a:ea typeface="+mn-ea"/>
                          <a:cs typeface="+mn-cs"/>
                        </a:rPr>
                        <a:t>Attend Connect First </a:t>
                      </a:r>
                      <a:r>
                        <a:rPr lang="en-US" sz="1600" b="0" kern="1200" dirty="0">
                          <a:solidFill>
                            <a:schemeClr val="tx1"/>
                          </a:solidFill>
                          <a:effectLst/>
                          <a:latin typeface="+mn-lt"/>
                          <a:ea typeface="+mn-ea"/>
                          <a:cs typeface="+mn-cs"/>
                        </a:rPr>
                        <a:t>on Monday morning — it's designed specifically for you and includes venue tours so you know where everything is</a:t>
                      </a:r>
                    </a:p>
                  </a:txBody>
                  <a:tcPr marL="131554" marR="131554" marT="131554" marB="131554" anchor="ctr">
                    <a:lnL w="12700" cmpd="sng">
                      <a:noFill/>
                      <a:prstDash val="solid"/>
                    </a:lnL>
                    <a:lnR w="12700" cmpd="sng">
                      <a:noFill/>
                      <a:prstDash val="solid"/>
                    </a:lnR>
                    <a:lnT w="6350" cap="flat" cmpd="sng" algn="ctr">
                      <a:noFill/>
                      <a:prstDash val="soli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36970183"/>
                  </a:ext>
                </a:extLst>
              </a:tr>
              <a:tr h="783609">
                <a:tc>
                  <a:txBody>
                    <a:bodyPr/>
                    <a:lstStyle/>
                    <a:p>
                      <a:pPr algn="l">
                        <a:buNone/>
                      </a:pPr>
                      <a:r>
                        <a:rPr lang="en-US" sz="3100" b="1" cap="none" spc="0">
                          <a:solidFill>
                            <a:srgbClr val="407BB9"/>
                          </a:solidFill>
                          <a:effectLst/>
                          <a:latin typeface="Arial" panose="020B0604020202020204" pitchFamily="34" charset="0"/>
                          <a:cs typeface="Arial" panose="020B0604020202020204" pitchFamily="34" charset="0"/>
                        </a:rPr>
                        <a:t>2</a:t>
                      </a: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lvl="0"/>
                      <a:r>
                        <a:rPr lang="en-US" sz="1600" b="1" kern="1200" dirty="0">
                          <a:solidFill>
                            <a:schemeClr val="dk1"/>
                          </a:solidFill>
                          <a:effectLst/>
                          <a:latin typeface="+mn-lt"/>
                          <a:ea typeface="+mn-ea"/>
                          <a:cs typeface="+mn-cs"/>
                        </a:rPr>
                        <a:t>Build your schedule in advance</a:t>
                      </a:r>
                      <a:r>
                        <a:rPr lang="en-US" sz="1600" kern="1200" dirty="0">
                          <a:solidFill>
                            <a:schemeClr val="dk1"/>
                          </a:solidFill>
                          <a:effectLst/>
                          <a:latin typeface="+mn-lt"/>
                          <a:ea typeface="+mn-ea"/>
                          <a:cs typeface="+mn-cs"/>
                        </a:rPr>
                        <a:t> using the mobile app and </a:t>
                      </a:r>
                      <a:r>
                        <a:rPr lang="en-US" sz="1600" b="1" kern="1200" dirty="0">
                          <a:solidFill>
                            <a:schemeClr val="dk1"/>
                          </a:solidFill>
                          <a:effectLst/>
                          <a:latin typeface="+mn-lt"/>
                          <a:ea typeface="+mn-ea"/>
                          <a:cs typeface="+mn-cs"/>
                        </a:rPr>
                        <a:t>set Expo appointments</a:t>
                      </a:r>
                      <a:r>
                        <a:rPr lang="en-US" sz="1600" kern="1200" dirty="0">
                          <a:solidFill>
                            <a:schemeClr val="dk1"/>
                          </a:solidFill>
                          <a:effectLst/>
                          <a:latin typeface="+mn-lt"/>
                          <a:ea typeface="+mn-ea"/>
                          <a:cs typeface="+mn-cs"/>
                        </a:rPr>
                        <a:t> before you arrive</a:t>
                      </a:r>
                      <a:endParaRPr lang="en-US" sz="1800" b="0" cap="none" spc="0" dirty="0">
                        <a:solidFill>
                          <a:schemeClr val="tx1"/>
                        </a:solidFill>
                        <a:latin typeface="Arial" panose="020B0604020202020204" pitchFamily="34" charset="0"/>
                        <a:cs typeface="Arial" panose="020B0604020202020204" pitchFamily="34" charset="0"/>
                      </a:endParaRP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543190890"/>
                  </a:ext>
                </a:extLst>
              </a:tr>
              <a:tr h="783609">
                <a:tc>
                  <a:txBody>
                    <a:bodyPr/>
                    <a:lstStyle/>
                    <a:p>
                      <a:pPr algn="l">
                        <a:buNone/>
                      </a:pPr>
                      <a:r>
                        <a:rPr lang="en-US" sz="3100" b="1" cap="none" spc="0">
                          <a:solidFill>
                            <a:srgbClr val="407BB9"/>
                          </a:solidFill>
                          <a:effectLst/>
                          <a:latin typeface="Arial" panose="020B0604020202020204" pitchFamily="34" charset="0"/>
                          <a:cs typeface="Arial" panose="020B0604020202020204" pitchFamily="34" charset="0"/>
                        </a:rPr>
                        <a:t>3</a:t>
                      </a: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algn="l">
                        <a:buNone/>
                      </a:pPr>
                      <a:r>
                        <a:rPr lang="en-US" sz="1600" b="1" kern="1200" dirty="0">
                          <a:solidFill>
                            <a:schemeClr val="dk1"/>
                          </a:solidFill>
                          <a:effectLst/>
                          <a:latin typeface="+mn-lt"/>
                          <a:ea typeface="+mn-ea"/>
                          <a:cs typeface="+mn-cs"/>
                        </a:rPr>
                        <a:t>Bring plenty of business cards</a:t>
                      </a:r>
                      <a:r>
                        <a:rPr lang="en-US" sz="1600" kern="1200" dirty="0">
                          <a:solidFill>
                            <a:schemeClr val="dk1"/>
                          </a:solidFill>
                          <a:effectLst/>
                          <a:latin typeface="+mn-lt"/>
                          <a:ea typeface="+mn-ea"/>
                          <a:cs typeface="+mn-cs"/>
                        </a:rPr>
                        <a:t> (or have your digital contact info ready to share)</a:t>
                      </a:r>
                      <a:endParaRPr lang="en-US" sz="1800" b="0" cap="none" spc="0" dirty="0">
                        <a:solidFill>
                          <a:schemeClr val="tx1"/>
                        </a:solidFill>
                        <a:latin typeface="Arial" panose="020B0604020202020204" pitchFamily="34" charset="0"/>
                        <a:cs typeface="Arial" panose="020B0604020202020204" pitchFamily="34" charset="0"/>
                      </a:endParaRP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684717877"/>
                  </a:ext>
                </a:extLst>
              </a:tr>
              <a:tr h="783609">
                <a:tc>
                  <a:txBody>
                    <a:bodyPr/>
                    <a:lstStyle/>
                    <a:p>
                      <a:pPr algn="l">
                        <a:buNone/>
                      </a:pPr>
                      <a:r>
                        <a:rPr lang="en-US" sz="3100" b="1" cap="none" spc="0">
                          <a:solidFill>
                            <a:srgbClr val="407BB9"/>
                          </a:solidFill>
                          <a:effectLst/>
                          <a:latin typeface="Arial" panose="020B0604020202020204" pitchFamily="34" charset="0"/>
                          <a:cs typeface="Arial" panose="020B0604020202020204" pitchFamily="34" charset="0"/>
                        </a:rPr>
                        <a:t>4</a:t>
                      </a: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lvl="0"/>
                      <a:r>
                        <a:rPr lang="en-US" sz="1600" b="1" kern="1200" dirty="0">
                          <a:solidFill>
                            <a:schemeClr val="dk1"/>
                          </a:solidFill>
                          <a:effectLst/>
                          <a:latin typeface="+mn-lt"/>
                          <a:ea typeface="+mn-ea"/>
                          <a:cs typeface="+mn-cs"/>
                        </a:rPr>
                        <a:t>Pace yourself</a:t>
                      </a:r>
                      <a:r>
                        <a:rPr lang="en-US" sz="1600" kern="1200" dirty="0">
                          <a:solidFill>
                            <a:schemeClr val="dk1"/>
                          </a:solidFill>
                          <a:effectLst/>
                          <a:latin typeface="+mn-lt"/>
                          <a:ea typeface="+mn-ea"/>
                          <a:cs typeface="+mn-cs"/>
                        </a:rPr>
                        <a:t> — it's a marathon, not a sprint. Take breaks, hydrate, and recharge when you need to</a:t>
                      </a: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081677156"/>
                  </a:ext>
                </a:extLst>
              </a:tr>
              <a:tr h="783609">
                <a:tc>
                  <a:txBody>
                    <a:bodyPr/>
                    <a:lstStyle/>
                    <a:p>
                      <a:pPr algn="l">
                        <a:buNone/>
                      </a:pPr>
                      <a:r>
                        <a:rPr lang="en-US" sz="3100" b="1" cap="none" spc="0" dirty="0">
                          <a:solidFill>
                            <a:srgbClr val="407BB9"/>
                          </a:solidFill>
                          <a:effectLst/>
                          <a:latin typeface="Arial" panose="020B0604020202020204" pitchFamily="34" charset="0"/>
                          <a:cs typeface="Arial" panose="020B0604020202020204" pitchFamily="34" charset="0"/>
                        </a:rPr>
                        <a:t>5</a:t>
                      </a: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tc>
                  <a:txBody>
                    <a:bodyPr/>
                    <a:lstStyle/>
                    <a:p>
                      <a:pPr lvl="0"/>
                      <a:r>
                        <a:rPr lang="en-US" sz="1600" b="1" kern="1200" dirty="0">
                          <a:solidFill>
                            <a:schemeClr val="dk1"/>
                          </a:solidFill>
                          <a:effectLst/>
                          <a:latin typeface="+mn-lt"/>
                          <a:ea typeface="+mn-ea"/>
                          <a:cs typeface="+mn-cs"/>
                        </a:rPr>
                        <a:t>Use the hashtag #GBTA2026</a:t>
                      </a:r>
                      <a:r>
                        <a:rPr lang="en-US" sz="1600" kern="1200" dirty="0">
                          <a:solidFill>
                            <a:schemeClr val="dk1"/>
                          </a:solidFill>
                          <a:effectLst/>
                          <a:latin typeface="+mn-lt"/>
                          <a:ea typeface="+mn-ea"/>
                          <a:cs typeface="+mn-cs"/>
                        </a:rPr>
                        <a:t> on social media to join the conversation and connect with fellow attendees</a:t>
                      </a: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135646951"/>
                  </a:ext>
                </a:extLst>
              </a:tr>
              <a:tr h="783609">
                <a:tc>
                  <a:txBody>
                    <a:bodyPr/>
                    <a:lstStyle/>
                    <a:p>
                      <a:pPr algn="l">
                        <a:buNone/>
                      </a:pPr>
                      <a:r>
                        <a:rPr lang="en-US" sz="3100" b="1" cap="none" spc="0" dirty="0">
                          <a:solidFill>
                            <a:srgbClr val="407BB9"/>
                          </a:solidFill>
                          <a:effectLst/>
                          <a:latin typeface="Arial" panose="020B0604020202020204" pitchFamily="34" charset="0"/>
                          <a:cs typeface="Arial" panose="020B0604020202020204" pitchFamily="34" charset="0"/>
                        </a:rPr>
                        <a:t>6</a:t>
                      </a: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6350" cap="flat" cmpd="sng" algn="ctr">
                      <a:noFill/>
                      <a:prstDash val="solid"/>
                    </a:lnB>
                    <a:noFill/>
                  </a:tcPr>
                </a:tc>
                <a:tc>
                  <a:txBody>
                    <a:bodyPr/>
                    <a:lstStyle/>
                    <a:p>
                      <a:pPr algn="l">
                        <a:buNone/>
                      </a:pPr>
                      <a:r>
                        <a:rPr lang="en-US" sz="1600" b="1" kern="1200" dirty="0">
                          <a:solidFill>
                            <a:schemeClr val="dk1"/>
                          </a:solidFill>
                          <a:effectLst/>
                          <a:latin typeface="+mn-lt"/>
                          <a:ea typeface="+mn-ea"/>
                          <a:cs typeface="+mn-cs"/>
                        </a:rPr>
                        <a:t>Ask Convention Ambassadors</a:t>
                      </a:r>
                      <a:r>
                        <a:rPr lang="en-US" sz="1600" kern="1200" dirty="0">
                          <a:solidFill>
                            <a:schemeClr val="dk1"/>
                          </a:solidFill>
                          <a:effectLst/>
                          <a:latin typeface="+mn-lt"/>
                          <a:ea typeface="+mn-ea"/>
                          <a:cs typeface="+mn-cs"/>
                        </a:rPr>
                        <a:t> for help — they're GBTA member volunteers stationed throughout the venue to help you navigate</a:t>
                      </a:r>
                      <a:endParaRPr lang="en-US" sz="1800" b="1" cap="none" spc="0" dirty="0">
                        <a:solidFill>
                          <a:schemeClr val="tx1"/>
                        </a:solidFill>
                        <a:latin typeface="Arial" panose="020B0604020202020204" pitchFamily="34" charset="0"/>
                        <a:cs typeface="Arial" panose="020B0604020202020204" pitchFamily="34" charset="0"/>
                      </a:endParaRPr>
                    </a:p>
                  </a:txBody>
                  <a:tcPr marL="131554" marR="131554" marT="131554" marB="131554" anchor="ctr">
                    <a:lnL w="12700" cmpd="sng">
                      <a:noFill/>
                      <a:prstDash val="solid"/>
                    </a:lnL>
                    <a:lnR w="12700" cmpd="sng">
                      <a:noFill/>
                      <a:prstDash val="solid"/>
                    </a:lnR>
                    <a:lnT w="12700" cap="flat" cmpd="sng" algn="ctr">
                      <a:solidFill>
                        <a:schemeClr val="bg2"/>
                      </a:solidFill>
                      <a:prstDash val="solid"/>
                      <a:round/>
                      <a:headEnd type="none" w="med" len="med"/>
                      <a:tailEnd type="none" w="med" len="med"/>
                    </a:lnT>
                    <a:lnB w="6350" cap="flat" cmpd="sng" algn="ctr">
                      <a:noFill/>
                      <a:prstDash val="solid"/>
                    </a:lnB>
                    <a:noFill/>
                  </a:tcPr>
                </a:tc>
                <a:extLst>
                  <a:ext uri="{0D108BD9-81ED-4DB2-BD59-A6C34878D82A}">
                    <a16:rowId xmlns:a16="http://schemas.microsoft.com/office/drawing/2014/main" val="1830634085"/>
                  </a:ext>
                </a:extLst>
              </a:tr>
            </a:tbl>
          </a:graphicData>
        </a:graphic>
      </p:graphicFrame>
    </p:spTree>
    <p:extLst>
      <p:ext uri="{BB962C8B-B14F-4D97-AF65-F5344CB8AC3E}">
        <p14:creationId xmlns:p14="http://schemas.microsoft.com/office/powerpoint/2010/main" val="736374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30436-9E37-3FD3-C56C-BD68F4F1E6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4B05605-42CC-4FA1-A7F7-977BC5EAA0A0}"/>
              </a:ext>
            </a:extLst>
          </p:cNvPr>
          <p:cNvSpPr>
            <a:spLocks noGrp="1"/>
          </p:cNvSpPr>
          <p:nvPr>
            <p:ph type="title"/>
          </p:nvPr>
        </p:nvSpPr>
        <p:spPr/>
        <p:txBody>
          <a:bodyPr/>
          <a:lstStyle/>
          <a:p>
            <a:r>
              <a:rPr lang="en-US" dirty="0"/>
              <a:t>Stay Connected</a:t>
            </a:r>
          </a:p>
        </p:txBody>
      </p:sp>
      <p:sp>
        <p:nvSpPr>
          <p:cNvPr id="4" name="Text Placeholder 3">
            <a:extLst>
              <a:ext uri="{FF2B5EF4-FFF2-40B4-BE49-F238E27FC236}">
                <a16:creationId xmlns:a16="http://schemas.microsoft.com/office/drawing/2014/main" id="{8166C70F-D662-EC3D-2729-5650D11348AF}"/>
              </a:ext>
            </a:extLst>
          </p:cNvPr>
          <p:cNvSpPr>
            <a:spLocks noGrp="1"/>
          </p:cNvSpPr>
          <p:nvPr>
            <p:ph type="body" sz="quarter" idx="13"/>
          </p:nvPr>
        </p:nvSpPr>
        <p:spPr>
          <a:xfrm>
            <a:off x="545143" y="1428750"/>
            <a:ext cx="4808339" cy="4271963"/>
          </a:xfrm>
        </p:spPr>
        <p:txBody>
          <a:bodyPr/>
          <a:lstStyle/>
          <a:p>
            <a:pPr marL="285750" lvl="0" indent="-285750">
              <a:buFont typeface="Arial" panose="020B0604020202020204" pitchFamily="34" charset="0"/>
              <a:buChar char="•"/>
            </a:pPr>
            <a:r>
              <a:rPr lang="en-US" b="1" dirty="0"/>
              <a:t>Website:</a:t>
            </a:r>
            <a:r>
              <a:rPr lang="en-US" dirty="0"/>
              <a:t> </a:t>
            </a:r>
            <a:r>
              <a:rPr lang="en-US" u="sng" dirty="0">
                <a:hlinkClick r:id="rId3"/>
              </a:rPr>
              <a:t>convention.gbta.org</a:t>
            </a:r>
            <a:endParaRPr lang="en-US" dirty="0"/>
          </a:p>
          <a:p>
            <a:pPr marL="285750" lvl="0" indent="-285750">
              <a:buFont typeface="Arial" panose="020B0604020202020204" pitchFamily="34" charset="0"/>
              <a:buChar char="•"/>
            </a:pPr>
            <a:r>
              <a:rPr lang="en-US" b="1" dirty="0"/>
              <a:t>Mobile App:</a:t>
            </a:r>
            <a:r>
              <a:rPr lang="en-US" dirty="0"/>
              <a:t> Download the GBTA App → Search "Convention"</a:t>
            </a:r>
          </a:p>
          <a:p>
            <a:pPr marL="285750" lvl="0" indent="-285750">
              <a:buFont typeface="Arial" panose="020B0604020202020204" pitchFamily="34" charset="0"/>
              <a:buChar char="•"/>
            </a:pPr>
            <a:r>
              <a:rPr lang="en-US" b="1" dirty="0"/>
              <a:t>Social Media:</a:t>
            </a:r>
            <a:r>
              <a:rPr lang="en-US" dirty="0"/>
              <a:t> Follow GBTA on LinkedIn, Instagram, YouTube, Facebook </a:t>
            </a:r>
          </a:p>
          <a:p>
            <a:pPr marL="285750" lvl="0" indent="-285750">
              <a:buFont typeface="Arial" panose="020B0604020202020204" pitchFamily="34" charset="0"/>
              <a:buChar char="•"/>
            </a:pPr>
            <a:r>
              <a:rPr lang="en-US" b="1" dirty="0"/>
              <a:t>Hashtag:</a:t>
            </a:r>
            <a:r>
              <a:rPr lang="en-US" dirty="0"/>
              <a:t> #GBTA2026</a:t>
            </a:r>
          </a:p>
          <a:p>
            <a:pPr marL="285750" lvl="0" indent="-285750">
              <a:buFont typeface="Arial" panose="020B0604020202020204" pitchFamily="34" charset="0"/>
              <a:buChar char="•"/>
            </a:pPr>
            <a:r>
              <a:rPr lang="en-US" b="1" dirty="0"/>
              <a:t>Questions?</a:t>
            </a:r>
            <a:r>
              <a:rPr lang="en-US" dirty="0"/>
              <a:t> </a:t>
            </a:r>
            <a:r>
              <a:rPr lang="en-US" u="sng" dirty="0">
                <a:hlinkClick r:id="rId4"/>
              </a:rPr>
              <a:t>conventionhelp@gbta.org</a:t>
            </a:r>
            <a:endParaRPr lang="en-US" dirty="0"/>
          </a:p>
          <a:p>
            <a:pPr marL="285750" lvl="0" indent="-285750">
              <a:buFont typeface="Arial" panose="020B0604020202020204" pitchFamily="34" charset="0"/>
              <a:buChar char="•"/>
            </a:pPr>
            <a:r>
              <a:rPr lang="en-US" b="1" dirty="0"/>
              <a:t>Social Hub:</a:t>
            </a:r>
            <a:r>
              <a:rPr lang="en-US" dirty="0"/>
              <a:t> </a:t>
            </a:r>
            <a:r>
              <a:rPr lang="en-US" u="sng" dirty="0">
                <a:hlinkClick r:id="rId5"/>
              </a:rPr>
              <a:t>convention.gbta.org/social-media</a:t>
            </a:r>
            <a:r>
              <a:rPr lang="en-US" dirty="0"/>
              <a:t> </a:t>
            </a:r>
          </a:p>
        </p:txBody>
      </p:sp>
      <p:pic>
        <p:nvPicPr>
          <p:cNvPr id="5" name="Picture 4">
            <a:extLst>
              <a:ext uri="{FF2B5EF4-FFF2-40B4-BE49-F238E27FC236}">
                <a16:creationId xmlns:a16="http://schemas.microsoft.com/office/drawing/2014/main" id="{1A383D4E-34F4-3684-274E-979AA5D20C23}"/>
              </a:ext>
            </a:extLst>
          </p:cNvPr>
          <p:cNvPicPr>
            <a:picLocks noChangeAspect="1"/>
          </p:cNvPicPr>
          <p:nvPr/>
        </p:nvPicPr>
        <p:blipFill>
          <a:blip r:embed="rId6"/>
          <a:stretch>
            <a:fillRect/>
          </a:stretch>
        </p:blipFill>
        <p:spPr>
          <a:xfrm>
            <a:off x="6737993" y="418593"/>
            <a:ext cx="2020314" cy="2020314"/>
          </a:xfrm>
          <a:prstGeom prst="rect">
            <a:avLst/>
          </a:prstGeom>
        </p:spPr>
      </p:pic>
      <p:pic>
        <p:nvPicPr>
          <p:cNvPr id="7" name="Picture 6">
            <a:extLst>
              <a:ext uri="{FF2B5EF4-FFF2-40B4-BE49-F238E27FC236}">
                <a16:creationId xmlns:a16="http://schemas.microsoft.com/office/drawing/2014/main" id="{761EE455-4234-990C-FA33-E1AD16D3035F}"/>
              </a:ext>
            </a:extLst>
          </p:cNvPr>
          <p:cNvPicPr>
            <a:picLocks noChangeAspect="1"/>
          </p:cNvPicPr>
          <p:nvPr/>
        </p:nvPicPr>
        <p:blipFill>
          <a:blip r:embed="rId7"/>
          <a:stretch>
            <a:fillRect/>
          </a:stretch>
        </p:blipFill>
        <p:spPr>
          <a:xfrm>
            <a:off x="8581697" y="1533196"/>
            <a:ext cx="2020314" cy="2020314"/>
          </a:xfrm>
          <a:prstGeom prst="rect">
            <a:avLst/>
          </a:prstGeom>
        </p:spPr>
      </p:pic>
      <p:pic>
        <p:nvPicPr>
          <p:cNvPr id="8" name="Picture 7">
            <a:extLst>
              <a:ext uri="{FF2B5EF4-FFF2-40B4-BE49-F238E27FC236}">
                <a16:creationId xmlns:a16="http://schemas.microsoft.com/office/drawing/2014/main" id="{65EB7996-A62E-F298-0A0A-2C717926CAC8}"/>
              </a:ext>
            </a:extLst>
          </p:cNvPr>
          <p:cNvPicPr>
            <a:picLocks noChangeAspect="1"/>
          </p:cNvPicPr>
          <p:nvPr/>
        </p:nvPicPr>
        <p:blipFill>
          <a:blip r:embed="rId8"/>
          <a:stretch>
            <a:fillRect/>
          </a:stretch>
        </p:blipFill>
        <p:spPr>
          <a:xfrm>
            <a:off x="5767690" y="2405110"/>
            <a:ext cx="2141659" cy="4283317"/>
          </a:xfrm>
          <a:prstGeom prst="rect">
            <a:avLst/>
          </a:prstGeom>
        </p:spPr>
      </p:pic>
      <p:pic>
        <p:nvPicPr>
          <p:cNvPr id="9" name="Picture 8">
            <a:extLst>
              <a:ext uri="{FF2B5EF4-FFF2-40B4-BE49-F238E27FC236}">
                <a16:creationId xmlns:a16="http://schemas.microsoft.com/office/drawing/2014/main" id="{D7DA49E3-0B81-CF83-CD93-E3B11EA88B33}"/>
              </a:ext>
            </a:extLst>
          </p:cNvPr>
          <p:cNvPicPr>
            <a:picLocks noChangeAspect="1"/>
          </p:cNvPicPr>
          <p:nvPr/>
        </p:nvPicPr>
        <p:blipFill>
          <a:blip r:embed="rId9"/>
          <a:stretch>
            <a:fillRect/>
          </a:stretch>
        </p:blipFill>
        <p:spPr>
          <a:xfrm>
            <a:off x="7748150" y="2995862"/>
            <a:ext cx="4190369" cy="4190369"/>
          </a:xfrm>
          <a:prstGeom prst="rect">
            <a:avLst/>
          </a:prstGeom>
        </p:spPr>
      </p:pic>
    </p:spTree>
    <p:extLst>
      <p:ext uri="{BB962C8B-B14F-4D97-AF65-F5344CB8AC3E}">
        <p14:creationId xmlns:p14="http://schemas.microsoft.com/office/powerpoint/2010/main" val="3039275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22C4-CCCD-FF27-972C-E0FFF299582F}"/>
              </a:ext>
            </a:extLst>
          </p:cNvPr>
          <p:cNvSpPr>
            <a:spLocks noGrp="1"/>
          </p:cNvSpPr>
          <p:nvPr>
            <p:ph type="title"/>
          </p:nvPr>
        </p:nvSpPr>
        <p:spPr>
          <a:xfrm>
            <a:off x="566821" y="589971"/>
            <a:ext cx="11306524" cy="1017156"/>
          </a:xfrm>
        </p:spPr>
        <p:txBody>
          <a:bodyPr/>
          <a:lstStyle/>
          <a:p>
            <a:r>
              <a:rPr lang="en-US" dirty="0"/>
              <a:t>       DISCOUNTS ON SOUTHWEST</a:t>
            </a:r>
          </a:p>
        </p:txBody>
      </p:sp>
      <p:pic>
        <p:nvPicPr>
          <p:cNvPr id="3" name="Picture 2">
            <a:extLst>
              <a:ext uri="{FF2B5EF4-FFF2-40B4-BE49-F238E27FC236}">
                <a16:creationId xmlns:a16="http://schemas.microsoft.com/office/drawing/2014/main" id="{52FCC932-049D-0151-AF5B-E3AF191B6015}"/>
              </a:ext>
            </a:extLst>
          </p:cNvPr>
          <p:cNvPicPr>
            <a:picLocks noChangeAspect="1"/>
          </p:cNvPicPr>
          <p:nvPr/>
        </p:nvPicPr>
        <p:blipFill>
          <a:blip r:embed="rId2"/>
          <a:stretch>
            <a:fillRect/>
          </a:stretch>
        </p:blipFill>
        <p:spPr>
          <a:xfrm>
            <a:off x="566821" y="1230438"/>
            <a:ext cx="7227454" cy="4397123"/>
          </a:xfrm>
          <a:prstGeom prst="rect">
            <a:avLst/>
          </a:prstGeom>
        </p:spPr>
      </p:pic>
    </p:spTree>
    <p:extLst>
      <p:ext uri="{BB962C8B-B14F-4D97-AF65-F5344CB8AC3E}">
        <p14:creationId xmlns:p14="http://schemas.microsoft.com/office/powerpoint/2010/main" val="3170575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331A476-94B9-8772-00FA-08FA9A558695}"/>
              </a:ext>
            </a:extLst>
          </p:cNvPr>
          <p:cNvSpPr>
            <a:spLocks noGrp="1"/>
          </p:cNvSpPr>
          <p:nvPr>
            <p:ph type="body" sz="quarter" idx="11"/>
          </p:nvPr>
        </p:nvSpPr>
        <p:spPr>
          <a:xfrm>
            <a:off x="552450" y="4840243"/>
            <a:ext cx="4565650" cy="790535"/>
          </a:xfrm>
        </p:spPr>
        <p:txBody>
          <a:bodyPr/>
          <a:lstStyle/>
          <a:p>
            <a:r>
              <a:rPr lang="en-US" dirty="0"/>
              <a:t>Download the app. Build your schedule. Come ready to connect, learn, and grow.</a:t>
            </a:r>
          </a:p>
        </p:txBody>
      </p:sp>
      <p:sp>
        <p:nvSpPr>
          <p:cNvPr id="4" name="Title 3">
            <a:extLst>
              <a:ext uri="{FF2B5EF4-FFF2-40B4-BE49-F238E27FC236}">
                <a16:creationId xmlns:a16="http://schemas.microsoft.com/office/drawing/2014/main" id="{265DDC4F-5101-2522-FFF9-051494FEE015}"/>
              </a:ext>
            </a:extLst>
          </p:cNvPr>
          <p:cNvSpPr>
            <a:spLocks noGrp="1"/>
          </p:cNvSpPr>
          <p:nvPr>
            <p:ph type="title"/>
          </p:nvPr>
        </p:nvSpPr>
        <p:spPr>
          <a:xfrm>
            <a:off x="552966" y="3429000"/>
            <a:ext cx="5328850" cy="1174998"/>
          </a:xfrm>
        </p:spPr>
        <p:txBody>
          <a:bodyPr/>
          <a:lstStyle/>
          <a:p>
            <a:r>
              <a:rPr lang="en-US" dirty="0"/>
              <a:t>See you in Chicago!</a:t>
            </a:r>
          </a:p>
        </p:txBody>
      </p:sp>
      <p:pic>
        <p:nvPicPr>
          <p:cNvPr id="10" name="Picture Placeholder 9" descr="A wooden structure with a city in the background&#10;&#10;AI-generated content may be incorrect.">
            <a:extLst>
              <a:ext uri="{FF2B5EF4-FFF2-40B4-BE49-F238E27FC236}">
                <a16:creationId xmlns:a16="http://schemas.microsoft.com/office/drawing/2014/main" id="{5A6E2524-A061-94A0-1A46-4CE45592229A}"/>
              </a:ext>
            </a:extLst>
          </p:cNvPr>
          <p:cNvPicPr>
            <a:picLocks noGrp="1" noChangeAspect="1"/>
          </p:cNvPicPr>
          <p:nvPr>
            <p:ph type="pic" sz="quarter" idx="10"/>
          </p:nvPr>
        </p:nvPicPr>
        <p:blipFill>
          <a:blip r:embed="rId3"/>
          <a:srcRect l="1618" r="13192"/>
          <a:stretch>
            <a:fillRect/>
          </a:stretch>
        </p:blipFill>
        <p:spPr>
          <a:xfrm>
            <a:off x="6604076" y="0"/>
            <a:ext cx="5587923" cy="6858000"/>
          </a:xfrm>
        </p:spPr>
      </p:pic>
    </p:spTree>
    <p:extLst>
      <p:ext uri="{BB962C8B-B14F-4D97-AF65-F5344CB8AC3E}">
        <p14:creationId xmlns:p14="http://schemas.microsoft.com/office/powerpoint/2010/main" val="207972060"/>
      </p:ext>
    </p:extLst>
  </p:cSld>
  <p:clrMapOvr>
    <a:masterClrMapping/>
  </p:clrMapOvr>
</p:sld>
</file>

<file path=ppt/theme/theme1.xml><?xml version="1.0" encoding="utf-8"?>
<a:theme xmlns:a="http://schemas.openxmlformats.org/drawingml/2006/main" name="Office Theme">
  <a:themeElements>
    <a:clrScheme name="Custom 18">
      <a:dk1>
        <a:srgbClr val="000000"/>
      </a:dk1>
      <a:lt1>
        <a:srgbClr val="FFFFFF"/>
      </a:lt1>
      <a:dk2>
        <a:srgbClr val="4F5057"/>
      </a:dk2>
      <a:lt2>
        <a:srgbClr val="C8C8C8"/>
      </a:lt2>
      <a:accent1>
        <a:srgbClr val="FF6200"/>
      </a:accent1>
      <a:accent2>
        <a:srgbClr val="00436F"/>
      </a:accent2>
      <a:accent3>
        <a:srgbClr val="0663B8"/>
      </a:accent3>
      <a:accent4>
        <a:srgbClr val="407BB9"/>
      </a:accent4>
      <a:accent5>
        <a:srgbClr val="D93E00"/>
      </a:accent5>
      <a:accent6>
        <a:srgbClr val="FFB600"/>
      </a:accent6>
      <a:hlink>
        <a:srgbClr val="D93E00"/>
      </a:hlink>
      <a:folHlink>
        <a:srgbClr val="D93E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dd3dfd2f-6a3b-40d1-9be0-bf8327d81c50}" enabled="0" method="" siteId="{dd3dfd2f-6a3b-40d1-9be0-bf8327d81c50}" removed="1"/>
</clbl:labelList>
</file>

<file path=docProps/app.xml><?xml version="1.0" encoding="utf-8"?>
<Properties xmlns="http://schemas.openxmlformats.org/officeDocument/2006/extended-properties" xmlns:vt="http://schemas.openxmlformats.org/officeDocument/2006/docPropsVTypes">
  <Template/>
  <TotalTime>19</TotalTime>
  <Words>1031</Words>
  <Application>Microsoft Macintosh PowerPoint</Application>
  <PresentationFormat>Widescreen</PresentationFormat>
  <Paragraphs>150</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Symbol</vt:lpstr>
      <vt:lpstr>System Font Regular</vt:lpstr>
      <vt:lpstr>Office Theme</vt:lpstr>
      <vt:lpstr>Know Before You Go:  GBTA Convention 2026 </vt:lpstr>
      <vt:lpstr>The Basics</vt:lpstr>
      <vt:lpstr>Registration &amp; Attendee Tools</vt:lpstr>
      <vt:lpstr>Agenda at a Glance</vt:lpstr>
      <vt:lpstr>Monday, August 3</vt:lpstr>
      <vt:lpstr>Education Sessions</vt:lpstr>
      <vt:lpstr>Buyer Access+ Highlights</vt:lpstr>
      <vt:lpstr>Expo</vt:lpstr>
      <vt:lpstr>Networking &amp; Social Events</vt:lpstr>
      <vt:lpstr>What to Wear</vt:lpstr>
      <vt:lpstr>Tips for First Timers</vt:lpstr>
      <vt:lpstr>Stay Connected</vt:lpstr>
      <vt:lpstr>       DISCOUNTS ON SOUTHWEST</vt:lpstr>
      <vt:lpstr>See you in Chicago!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allen</dc:creator>
  <cp:lastModifiedBy>Nahren Youkhana</cp:lastModifiedBy>
  <cp:revision>83</cp:revision>
  <dcterms:created xsi:type="dcterms:W3CDTF">2022-07-06T17:13:24Z</dcterms:created>
  <dcterms:modified xsi:type="dcterms:W3CDTF">2026-07-07T21:28:20Z</dcterms:modified>
</cp:coreProperties>
</file>